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Lst>
  <p:sldIdLst>
    <p:sldId id="271" r:id="rId10"/>
    <p:sldId id="256" r:id="rId11"/>
    <p:sldId id="257" r:id="rId12"/>
    <p:sldId id="265" r:id="rId13"/>
    <p:sldId id="258" r:id="rId14"/>
    <p:sldId id="259" r:id="rId15"/>
    <p:sldId id="260" r:id="rId16"/>
    <p:sldId id="263" r:id="rId17"/>
    <p:sldId id="261" r:id="rId18"/>
    <p:sldId id="264" r:id="rId19"/>
    <p:sldId id="266" r:id="rId20"/>
    <p:sldId id="270" r:id="rId21"/>
    <p:sldId id="267" r:id="rId22"/>
    <p:sldId id="269" r:id="rId23"/>
    <p:sldId id="268" r:id="rId24"/>
    <p:sldId id="272"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9999FF"/>
    <a:srgbClr val="FF99FF"/>
    <a:srgbClr val="FFFF99"/>
    <a:srgbClr val="FF0066"/>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p:scale>
          <a:sx n="74" d="100"/>
          <a:sy n="74" d="100"/>
        </p:scale>
        <p:origin x="-2610" y="-9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1C04EF78-0883-44AA-8B95-9A88F1BC910F}" type="slidenum">
              <a:rPr lang="en-US" altLang="ru-RU"/>
              <a:pPr/>
              <a:t>‹#›</a:t>
            </a:fld>
            <a:endParaRPr lang="en-US" altLang="ru-RU"/>
          </a:p>
        </p:txBody>
      </p:sp>
    </p:spTree>
    <p:extLst>
      <p:ext uri="{BB962C8B-B14F-4D97-AF65-F5344CB8AC3E}">
        <p14:creationId xmlns:p14="http://schemas.microsoft.com/office/powerpoint/2010/main" val="35397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E13357F4-1DB5-4F84-A4ED-4D9F9B668043}" type="slidenum">
              <a:rPr lang="en-US" altLang="ru-RU"/>
              <a:pPr/>
              <a:t>‹#›</a:t>
            </a:fld>
            <a:endParaRPr lang="en-US" altLang="ru-RU"/>
          </a:p>
        </p:txBody>
      </p:sp>
    </p:spTree>
    <p:extLst>
      <p:ext uri="{BB962C8B-B14F-4D97-AF65-F5344CB8AC3E}">
        <p14:creationId xmlns:p14="http://schemas.microsoft.com/office/powerpoint/2010/main" val="4079429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EC9B2245-CE13-42AF-9B8D-40C06EAB42AD}" type="slidenum">
              <a:rPr lang="en-US" altLang="ru-RU"/>
              <a:pPr/>
              <a:t>‹#›</a:t>
            </a:fld>
            <a:endParaRPr lang="en-US" altLang="ru-RU"/>
          </a:p>
        </p:txBody>
      </p:sp>
    </p:spTree>
    <p:extLst>
      <p:ext uri="{BB962C8B-B14F-4D97-AF65-F5344CB8AC3E}">
        <p14:creationId xmlns:p14="http://schemas.microsoft.com/office/powerpoint/2010/main" val="892113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340CE045-9EC4-4BC6-BDAE-7B5C09515F4B}" type="slidenum">
              <a:rPr lang="en-US" altLang="ru-RU"/>
              <a:pPr/>
              <a:t>‹#›</a:t>
            </a:fld>
            <a:endParaRPr lang="en-US" altLang="ru-RU"/>
          </a:p>
        </p:txBody>
      </p:sp>
    </p:spTree>
    <p:extLst>
      <p:ext uri="{BB962C8B-B14F-4D97-AF65-F5344CB8AC3E}">
        <p14:creationId xmlns:p14="http://schemas.microsoft.com/office/powerpoint/2010/main" val="3532087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7A703039-88A3-44CA-B329-E1BCCC4A5840}" type="slidenum">
              <a:rPr lang="en-US" altLang="ru-RU"/>
              <a:pPr/>
              <a:t>‹#›</a:t>
            </a:fld>
            <a:endParaRPr lang="en-US" altLang="ru-RU"/>
          </a:p>
        </p:txBody>
      </p:sp>
    </p:spTree>
    <p:extLst>
      <p:ext uri="{BB962C8B-B14F-4D97-AF65-F5344CB8AC3E}">
        <p14:creationId xmlns:p14="http://schemas.microsoft.com/office/powerpoint/2010/main" val="3790389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DD0A7AE7-C367-4D7B-B185-7C2BC05A793F}" type="slidenum">
              <a:rPr lang="en-US" altLang="ru-RU"/>
              <a:pPr/>
              <a:t>‹#›</a:t>
            </a:fld>
            <a:endParaRPr lang="en-US" altLang="ru-RU"/>
          </a:p>
        </p:txBody>
      </p:sp>
    </p:spTree>
    <p:extLst>
      <p:ext uri="{BB962C8B-B14F-4D97-AF65-F5344CB8AC3E}">
        <p14:creationId xmlns:p14="http://schemas.microsoft.com/office/powerpoint/2010/main" val="1325947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676400"/>
            <a:ext cx="3810000" cy="44497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3810000" cy="44497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7BBEE818-2697-4B18-95AF-86B9B1736A0F}" type="slidenum">
              <a:rPr lang="en-US" altLang="ru-RU"/>
              <a:pPr/>
              <a:t>‹#›</a:t>
            </a:fld>
            <a:endParaRPr lang="en-US" altLang="ru-RU"/>
          </a:p>
        </p:txBody>
      </p:sp>
    </p:spTree>
    <p:extLst>
      <p:ext uri="{BB962C8B-B14F-4D97-AF65-F5344CB8AC3E}">
        <p14:creationId xmlns:p14="http://schemas.microsoft.com/office/powerpoint/2010/main" val="3732297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p>
        </p:txBody>
      </p:sp>
      <p:sp>
        <p:nvSpPr>
          <p:cNvPr id="8" name="Нижний колонтитул 7"/>
          <p:cNvSpPr>
            <a:spLocks noGrp="1"/>
          </p:cNvSpPr>
          <p:nvPr>
            <p:ph type="ftr" sz="quarter" idx="11"/>
          </p:nvPr>
        </p:nvSpPr>
        <p:spPr/>
        <p:txBody>
          <a:bodyPr/>
          <a:lstStyle>
            <a:lvl1pPr>
              <a:defRPr/>
            </a:lvl1pPr>
          </a:lstStyle>
          <a:p>
            <a:endParaRPr lang="en-US" altLang="ru-RU"/>
          </a:p>
        </p:txBody>
      </p:sp>
      <p:sp>
        <p:nvSpPr>
          <p:cNvPr id="9" name="Номер слайда 8"/>
          <p:cNvSpPr>
            <a:spLocks noGrp="1"/>
          </p:cNvSpPr>
          <p:nvPr>
            <p:ph type="sldNum" sz="quarter" idx="12"/>
          </p:nvPr>
        </p:nvSpPr>
        <p:spPr/>
        <p:txBody>
          <a:bodyPr/>
          <a:lstStyle>
            <a:lvl1pPr>
              <a:defRPr/>
            </a:lvl1pPr>
          </a:lstStyle>
          <a:p>
            <a:fld id="{10EE433B-AFD3-4949-A402-D5A432127E70}" type="slidenum">
              <a:rPr lang="en-US" altLang="ru-RU"/>
              <a:pPr/>
              <a:t>‹#›</a:t>
            </a:fld>
            <a:endParaRPr lang="en-US" altLang="ru-RU"/>
          </a:p>
        </p:txBody>
      </p:sp>
    </p:spTree>
    <p:extLst>
      <p:ext uri="{BB962C8B-B14F-4D97-AF65-F5344CB8AC3E}">
        <p14:creationId xmlns:p14="http://schemas.microsoft.com/office/powerpoint/2010/main" val="89367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p>
        </p:txBody>
      </p:sp>
      <p:sp>
        <p:nvSpPr>
          <p:cNvPr id="4" name="Нижний колонтитул 3"/>
          <p:cNvSpPr>
            <a:spLocks noGrp="1"/>
          </p:cNvSpPr>
          <p:nvPr>
            <p:ph type="ftr" sz="quarter" idx="11"/>
          </p:nvPr>
        </p:nvSpPr>
        <p:spPr/>
        <p:txBody>
          <a:bodyPr/>
          <a:lstStyle>
            <a:lvl1pPr>
              <a:defRPr/>
            </a:lvl1pPr>
          </a:lstStyle>
          <a:p>
            <a:endParaRPr lang="en-US" altLang="ru-RU"/>
          </a:p>
        </p:txBody>
      </p:sp>
      <p:sp>
        <p:nvSpPr>
          <p:cNvPr id="5" name="Номер слайда 4"/>
          <p:cNvSpPr>
            <a:spLocks noGrp="1"/>
          </p:cNvSpPr>
          <p:nvPr>
            <p:ph type="sldNum" sz="quarter" idx="12"/>
          </p:nvPr>
        </p:nvSpPr>
        <p:spPr/>
        <p:txBody>
          <a:bodyPr/>
          <a:lstStyle>
            <a:lvl1pPr>
              <a:defRPr/>
            </a:lvl1pPr>
          </a:lstStyle>
          <a:p>
            <a:fld id="{B3B32524-1F6C-4A5A-9D46-2D201BD20505}" type="slidenum">
              <a:rPr lang="en-US" altLang="ru-RU"/>
              <a:pPr/>
              <a:t>‹#›</a:t>
            </a:fld>
            <a:endParaRPr lang="en-US" altLang="ru-RU"/>
          </a:p>
        </p:txBody>
      </p:sp>
    </p:spTree>
    <p:extLst>
      <p:ext uri="{BB962C8B-B14F-4D97-AF65-F5344CB8AC3E}">
        <p14:creationId xmlns:p14="http://schemas.microsoft.com/office/powerpoint/2010/main" val="3272619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p>
        </p:txBody>
      </p:sp>
      <p:sp>
        <p:nvSpPr>
          <p:cNvPr id="3" name="Нижний колонтитул 2"/>
          <p:cNvSpPr>
            <a:spLocks noGrp="1"/>
          </p:cNvSpPr>
          <p:nvPr>
            <p:ph type="ftr" sz="quarter" idx="11"/>
          </p:nvPr>
        </p:nvSpPr>
        <p:spPr/>
        <p:txBody>
          <a:bodyPr/>
          <a:lstStyle>
            <a:lvl1pPr>
              <a:defRPr/>
            </a:lvl1pPr>
          </a:lstStyle>
          <a:p>
            <a:endParaRPr lang="en-US" altLang="ru-RU"/>
          </a:p>
        </p:txBody>
      </p:sp>
      <p:sp>
        <p:nvSpPr>
          <p:cNvPr id="4" name="Номер слайда 3"/>
          <p:cNvSpPr>
            <a:spLocks noGrp="1"/>
          </p:cNvSpPr>
          <p:nvPr>
            <p:ph type="sldNum" sz="quarter" idx="12"/>
          </p:nvPr>
        </p:nvSpPr>
        <p:spPr/>
        <p:txBody>
          <a:bodyPr/>
          <a:lstStyle>
            <a:lvl1pPr>
              <a:defRPr/>
            </a:lvl1pPr>
          </a:lstStyle>
          <a:p>
            <a:fld id="{B1812775-F76F-415B-AAF1-211730F1E054}" type="slidenum">
              <a:rPr lang="en-US" altLang="ru-RU"/>
              <a:pPr/>
              <a:t>‹#›</a:t>
            </a:fld>
            <a:endParaRPr lang="en-US" altLang="ru-RU"/>
          </a:p>
        </p:txBody>
      </p:sp>
    </p:spTree>
    <p:extLst>
      <p:ext uri="{BB962C8B-B14F-4D97-AF65-F5344CB8AC3E}">
        <p14:creationId xmlns:p14="http://schemas.microsoft.com/office/powerpoint/2010/main" val="1035321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F8742790-77B9-4546-AC32-09155367F446}" type="slidenum">
              <a:rPr lang="en-US" altLang="ru-RU"/>
              <a:pPr/>
              <a:t>‹#›</a:t>
            </a:fld>
            <a:endParaRPr lang="en-US" altLang="ru-RU"/>
          </a:p>
        </p:txBody>
      </p:sp>
    </p:spTree>
    <p:extLst>
      <p:ext uri="{BB962C8B-B14F-4D97-AF65-F5344CB8AC3E}">
        <p14:creationId xmlns:p14="http://schemas.microsoft.com/office/powerpoint/2010/main" val="26629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BF53F239-4D4E-459D-9EF0-EF4B5E4CE9EB}" type="slidenum">
              <a:rPr lang="en-US" altLang="ru-RU"/>
              <a:pPr/>
              <a:t>‹#›</a:t>
            </a:fld>
            <a:endParaRPr lang="en-US" altLang="ru-RU"/>
          </a:p>
        </p:txBody>
      </p:sp>
    </p:spTree>
    <p:extLst>
      <p:ext uri="{BB962C8B-B14F-4D97-AF65-F5344CB8AC3E}">
        <p14:creationId xmlns:p14="http://schemas.microsoft.com/office/powerpoint/2010/main" val="2691000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9AEBF517-3AAB-41B5-88CC-6C16BCC289F8}" type="slidenum">
              <a:rPr lang="en-US" altLang="ru-RU"/>
              <a:pPr/>
              <a:t>‹#›</a:t>
            </a:fld>
            <a:endParaRPr lang="en-US" altLang="ru-RU"/>
          </a:p>
        </p:txBody>
      </p:sp>
    </p:spTree>
    <p:extLst>
      <p:ext uri="{BB962C8B-B14F-4D97-AF65-F5344CB8AC3E}">
        <p14:creationId xmlns:p14="http://schemas.microsoft.com/office/powerpoint/2010/main" val="715959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DF4D7261-552B-4F65-9D1A-4ECC0C297432}" type="slidenum">
              <a:rPr lang="en-US" altLang="ru-RU"/>
              <a:pPr/>
              <a:t>‹#›</a:t>
            </a:fld>
            <a:endParaRPr lang="en-US" altLang="ru-RU"/>
          </a:p>
        </p:txBody>
      </p:sp>
    </p:spTree>
    <p:extLst>
      <p:ext uri="{BB962C8B-B14F-4D97-AF65-F5344CB8AC3E}">
        <p14:creationId xmlns:p14="http://schemas.microsoft.com/office/powerpoint/2010/main" val="101281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0"/>
            <a:ext cx="2057400" cy="55927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533400"/>
            <a:ext cx="6019800" cy="5592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3C6AE512-0AD6-4D4D-BE04-3DE74F5A4E1B}" type="slidenum">
              <a:rPr lang="en-US" altLang="ru-RU"/>
              <a:pPr/>
              <a:t>‹#›</a:t>
            </a:fld>
            <a:endParaRPr lang="en-US" altLang="ru-RU"/>
          </a:p>
        </p:txBody>
      </p:sp>
    </p:spTree>
    <p:extLst>
      <p:ext uri="{BB962C8B-B14F-4D97-AF65-F5344CB8AC3E}">
        <p14:creationId xmlns:p14="http://schemas.microsoft.com/office/powerpoint/2010/main" val="3293664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FB0AA8F8-068A-4678-9D14-6E32C0251CF3}" type="slidenum">
              <a:rPr lang="en-US" altLang="ru-RU"/>
              <a:pPr/>
              <a:t>‹#›</a:t>
            </a:fld>
            <a:endParaRPr lang="en-US" altLang="ru-RU"/>
          </a:p>
        </p:txBody>
      </p:sp>
    </p:spTree>
    <p:extLst>
      <p:ext uri="{BB962C8B-B14F-4D97-AF65-F5344CB8AC3E}">
        <p14:creationId xmlns:p14="http://schemas.microsoft.com/office/powerpoint/2010/main" val="751111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5F694EB1-1464-4E61-AD55-5800881B59AE}" type="slidenum">
              <a:rPr lang="en-US" altLang="ru-RU"/>
              <a:pPr/>
              <a:t>‹#›</a:t>
            </a:fld>
            <a:endParaRPr lang="en-US" altLang="ru-RU"/>
          </a:p>
        </p:txBody>
      </p:sp>
    </p:spTree>
    <p:extLst>
      <p:ext uri="{BB962C8B-B14F-4D97-AF65-F5344CB8AC3E}">
        <p14:creationId xmlns:p14="http://schemas.microsoft.com/office/powerpoint/2010/main" val="2733370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428BE24A-0066-4B39-BB5B-84DA81F1E2BC}" type="slidenum">
              <a:rPr lang="en-US" altLang="ru-RU"/>
              <a:pPr/>
              <a:t>‹#›</a:t>
            </a:fld>
            <a:endParaRPr lang="en-US" altLang="ru-RU"/>
          </a:p>
        </p:txBody>
      </p:sp>
    </p:spTree>
    <p:extLst>
      <p:ext uri="{BB962C8B-B14F-4D97-AF65-F5344CB8AC3E}">
        <p14:creationId xmlns:p14="http://schemas.microsoft.com/office/powerpoint/2010/main" val="776032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3200400"/>
            <a:ext cx="4038600" cy="29257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3200400"/>
            <a:ext cx="4038600" cy="29257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4DAC259F-100E-4D6C-ADEB-9EB8FCFBB68E}" type="slidenum">
              <a:rPr lang="en-US" altLang="ru-RU"/>
              <a:pPr/>
              <a:t>‹#›</a:t>
            </a:fld>
            <a:endParaRPr lang="en-US" altLang="ru-RU"/>
          </a:p>
        </p:txBody>
      </p:sp>
    </p:spTree>
    <p:extLst>
      <p:ext uri="{BB962C8B-B14F-4D97-AF65-F5344CB8AC3E}">
        <p14:creationId xmlns:p14="http://schemas.microsoft.com/office/powerpoint/2010/main" val="1931566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p>
        </p:txBody>
      </p:sp>
      <p:sp>
        <p:nvSpPr>
          <p:cNvPr id="8" name="Нижний колонтитул 7"/>
          <p:cNvSpPr>
            <a:spLocks noGrp="1"/>
          </p:cNvSpPr>
          <p:nvPr>
            <p:ph type="ftr" sz="quarter" idx="11"/>
          </p:nvPr>
        </p:nvSpPr>
        <p:spPr/>
        <p:txBody>
          <a:bodyPr/>
          <a:lstStyle>
            <a:lvl1pPr>
              <a:defRPr/>
            </a:lvl1pPr>
          </a:lstStyle>
          <a:p>
            <a:endParaRPr lang="en-US" altLang="ru-RU"/>
          </a:p>
        </p:txBody>
      </p:sp>
      <p:sp>
        <p:nvSpPr>
          <p:cNvPr id="9" name="Номер слайда 8"/>
          <p:cNvSpPr>
            <a:spLocks noGrp="1"/>
          </p:cNvSpPr>
          <p:nvPr>
            <p:ph type="sldNum" sz="quarter" idx="12"/>
          </p:nvPr>
        </p:nvSpPr>
        <p:spPr/>
        <p:txBody>
          <a:bodyPr/>
          <a:lstStyle>
            <a:lvl1pPr>
              <a:defRPr/>
            </a:lvl1pPr>
          </a:lstStyle>
          <a:p>
            <a:fld id="{2E983B10-21EF-4D15-8AAD-7FB4B09EC523}" type="slidenum">
              <a:rPr lang="en-US" altLang="ru-RU"/>
              <a:pPr/>
              <a:t>‹#›</a:t>
            </a:fld>
            <a:endParaRPr lang="en-US" altLang="ru-RU"/>
          </a:p>
        </p:txBody>
      </p:sp>
    </p:spTree>
    <p:extLst>
      <p:ext uri="{BB962C8B-B14F-4D97-AF65-F5344CB8AC3E}">
        <p14:creationId xmlns:p14="http://schemas.microsoft.com/office/powerpoint/2010/main" val="46412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p>
        </p:txBody>
      </p:sp>
      <p:sp>
        <p:nvSpPr>
          <p:cNvPr id="4" name="Нижний колонтитул 3"/>
          <p:cNvSpPr>
            <a:spLocks noGrp="1"/>
          </p:cNvSpPr>
          <p:nvPr>
            <p:ph type="ftr" sz="quarter" idx="11"/>
          </p:nvPr>
        </p:nvSpPr>
        <p:spPr/>
        <p:txBody>
          <a:bodyPr/>
          <a:lstStyle>
            <a:lvl1pPr>
              <a:defRPr/>
            </a:lvl1pPr>
          </a:lstStyle>
          <a:p>
            <a:endParaRPr lang="en-US" altLang="ru-RU"/>
          </a:p>
        </p:txBody>
      </p:sp>
      <p:sp>
        <p:nvSpPr>
          <p:cNvPr id="5" name="Номер слайда 4"/>
          <p:cNvSpPr>
            <a:spLocks noGrp="1"/>
          </p:cNvSpPr>
          <p:nvPr>
            <p:ph type="sldNum" sz="quarter" idx="12"/>
          </p:nvPr>
        </p:nvSpPr>
        <p:spPr/>
        <p:txBody>
          <a:bodyPr/>
          <a:lstStyle>
            <a:lvl1pPr>
              <a:defRPr/>
            </a:lvl1pPr>
          </a:lstStyle>
          <a:p>
            <a:fld id="{17459722-D8D4-4B90-B318-14F113590FB0}" type="slidenum">
              <a:rPr lang="en-US" altLang="ru-RU"/>
              <a:pPr/>
              <a:t>‹#›</a:t>
            </a:fld>
            <a:endParaRPr lang="en-US" altLang="ru-RU"/>
          </a:p>
        </p:txBody>
      </p:sp>
    </p:spTree>
    <p:extLst>
      <p:ext uri="{BB962C8B-B14F-4D97-AF65-F5344CB8AC3E}">
        <p14:creationId xmlns:p14="http://schemas.microsoft.com/office/powerpoint/2010/main" val="4249525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p>
        </p:txBody>
      </p:sp>
      <p:sp>
        <p:nvSpPr>
          <p:cNvPr id="3" name="Нижний колонтитул 2"/>
          <p:cNvSpPr>
            <a:spLocks noGrp="1"/>
          </p:cNvSpPr>
          <p:nvPr>
            <p:ph type="ftr" sz="quarter" idx="11"/>
          </p:nvPr>
        </p:nvSpPr>
        <p:spPr/>
        <p:txBody>
          <a:bodyPr/>
          <a:lstStyle>
            <a:lvl1pPr>
              <a:defRPr/>
            </a:lvl1pPr>
          </a:lstStyle>
          <a:p>
            <a:endParaRPr lang="en-US" altLang="ru-RU"/>
          </a:p>
        </p:txBody>
      </p:sp>
      <p:sp>
        <p:nvSpPr>
          <p:cNvPr id="4" name="Номер слайда 3"/>
          <p:cNvSpPr>
            <a:spLocks noGrp="1"/>
          </p:cNvSpPr>
          <p:nvPr>
            <p:ph type="sldNum" sz="quarter" idx="12"/>
          </p:nvPr>
        </p:nvSpPr>
        <p:spPr/>
        <p:txBody>
          <a:bodyPr/>
          <a:lstStyle>
            <a:lvl1pPr>
              <a:defRPr/>
            </a:lvl1pPr>
          </a:lstStyle>
          <a:p>
            <a:fld id="{3C5138F0-2A81-463C-B553-9F3F0B60F46D}" type="slidenum">
              <a:rPr lang="en-US" altLang="ru-RU"/>
              <a:pPr/>
              <a:t>‹#›</a:t>
            </a:fld>
            <a:endParaRPr lang="en-US" altLang="ru-RU"/>
          </a:p>
        </p:txBody>
      </p:sp>
    </p:spTree>
    <p:extLst>
      <p:ext uri="{BB962C8B-B14F-4D97-AF65-F5344CB8AC3E}">
        <p14:creationId xmlns:p14="http://schemas.microsoft.com/office/powerpoint/2010/main" val="445662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9B324CA0-5B3F-4583-8F6D-58EF628B9F98}" type="slidenum">
              <a:rPr lang="en-US" altLang="ru-RU"/>
              <a:pPr/>
              <a:t>‹#›</a:t>
            </a:fld>
            <a:endParaRPr lang="en-US" altLang="ru-RU"/>
          </a:p>
        </p:txBody>
      </p:sp>
    </p:spTree>
    <p:extLst>
      <p:ext uri="{BB962C8B-B14F-4D97-AF65-F5344CB8AC3E}">
        <p14:creationId xmlns:p14="http://schemas.microsoft.com/office/powerpoint/2010/main" val="75171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D5F3F893-4181-40CB-89B1-92401BDC8CC1}" type="slidenum">
              <a:rPr lang="en-US" altLang="ru-RU"/>
              <a:pPr/>
              <a:t>‹#›</a:t>
            </a:fld>
            <a:endParaRPr lang="en-US" altLang="ru-RU"/>
          </a:p>
        </p:txBody>
      </p:sp>
    </p:spTree>
    <p:extLst>
      <p:ext uri="{BB962C8B-B14F-4D97-AF65-F5344CB8AC3E}">
        <p14:creationId xmlns:p14="http://schemas.microsoft.com/office/powerpoint/2010/main" val="3467898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704B4732-2FCC-41E2-81A4-72914FF9DB94}" type="slidenum">
              <a:rPr lang="en-US" altLang="ru-RU"/>
              <a:pPr/>
              <a:t>‹#›</a:t>
            </a:fld>
            <a:endParaRPr lang="en-US" altLang="ru-RU"/>
          </a:p>
        </p:txBody>
      </p:sp>
    </p:spTree>
    <p:extLst>
      <p:ext uri="{BB962C8B-B14F-4D97-AF65-F5344CB8AC3E}">
        <p14:creationId xmlns:p14="http://schemas.microsoft.com/office/powerpoint/2010/main" val="8425142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E7C0D745-0D1B-4A78-AE7E-9AE4D6FF4D82}" type="slidenum">
              <a:rPr lang="en-US" altLang="ru-RU"/>
              <a:pPr/>
              <a:t>‹#›</a:t>
            </a:fld>
            <a:endParaRPr lang="en-US" altLang="ru-RU"/>
          </a:p>
        </p:txBody>
      </p:sp>
    </p:spTree>
    <p:extLst>
      <p:ext uri="{BB962C8B-B14F-4D97-AF65-F5344CB8AC3E}">
        <p14:creationId xmlns:p14="http://schemas.microsoft.com/office/powerpoint/2010/main" val="3371949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981200"/>
            <a:ext cx="2057400" cy="41449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981200"/>
            <a:ext cx="6019800" cy="41449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994851AA-C4C9-472C-9D38-EAB65104F040}" type="slidenum">
              <a:rPr lang="en-US" altLang="ru-RU"/>
              <a:pPr/>
              <a:t>‹#›</a:t>
            </a:fld>
            <a:endParaRPr lang="en-US" altLang="ru-RU"/>
          </a:p>
        </p:txBody>
      </p:sp>
    </p:spTree>
    <p:extLst>
      <p:ext uri="{BB962C8B-B14F-4D97-AF65-F5344CB8AC3E}">
        <p14:creationId xmlns:p14="http://schemas.microsoft.com/office/powerpoint/2010/main" val="37559982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A1FC3DE7-4B7B-4201-B59E-776FBC6EF633}" type="slidenum">
              <a:rPr lang="en-US" altLang="ru-RU"/>
              <a:pPr/>
              <a:t>‹#›</a:t>
            </a:fld>
            <a:endParaRPr lang="en-US" altLang="ru-RU"/>
          </a:p>
        </p:txBody>
      </p:sp>
    </p:spTree>
    <p:extLst>
      <p:ext uri="{BB962C8B-B14F-4D97-AF65-F5344CB8AC3E}">
        <p14:creationId xmlns:p14="http://schemas.microsoft.com/office/powerpoint/2010/main" val="4140674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BEA77098-1B28-4B18-A62B-22B7B7D768D0}" type="slidenum">
              <a:rPr lang="en-US" altLang="ru-RU"/>
              <a:pPr/>
              <a:t>‹#›</a:t>
            </a:fld>
            <a:endParaRPr lang="en-US" altLang="ru-RU"/>
          </a:p>
        </p:txBody>
      </p:sp>
    </p:spTree>
    <p:extLst>
      <p:ext uri="{BB962C8B-B14F-4D97-AF65-F5344CB8AC3E}">
        <p14:creationId xmlns:p14="http://schemas.microsoft.com/office/powerpoint/2010/main" val="2121565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33BCCD10-3563-4B41-9D79-3DD3110D4099}" type="slidenum">
              <a:rPr lang="en-US" altLang="ru-RU"/>
              <a:pPr/>
              <a:t>‹#›</a:t>
            </a:fld>
            <a:endParaRPr lang="en-US" altLang="ru-RU"/>
          </a:p>
        </p:txBody>
      </p:sp>
    </p:spTree>
    <p:extLst>
      <p:ext uri="{BB962C8B-B14F-4D97-AF65-F5344CB8AC3E}">
        <p14:creationId xmlns:p14="http://schemas.microsoft.com/office/powerpoint/2010/main" val="1374738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3FA377A8-E78D-44A4-825A-FBDD95EC71DD}" type="slidenum">
              <a:rPr lang="en-US" altLang="ru-RU"/>
              <a:pPr/>
              <a:t>‹#›</a:t>
            </a:fld>
            <a:endParaRPr lang="en-US" altLang="ru-RU"/>
          </a:p>
        </p:txBody>
      </p:sp>
    </p:spTree>
    <p:extLst>
      <p:ext uri="{BB962C8B-B14F-4D97-AF65-F5344CB8AC3E}">
        <p14:creationId xmlns:p14="http://schemas.microsoft.com/office/powerpoint/2010/main" val="1081577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p>
        </p:txBody>
      </p:sp>
      <p:sp>
        <p:nvSpPr>
          <p:cNvPr id="8" name="Нижний колонтитул 7"/>
          <p:cNvSpPr>
            <a:spLocks noGrp="1"/>
          </p:cNvSpPr>
          <p:nvPr>
            <p:ph type="ftr" sz="quarter" idx="11"/>
          </p:nvPr>
        </p:nvSpPr>
        <p:spPr/>
        <p:txBody>
          <a:bodyPr/>
          <a:lstStyle>
            <a:lvl1pPr>
              <a:defRPr/>
            </a:lvl1pPr>
          </a:lstStyle>
          <a:p>
            <a:endParaRPr lang="en-US" altLang="ru-RU"/>
          </a:p>
        </p:txBody>
      </p:sp>
      <p:sp>
        <p:nvSpPr>
          <p:cNvPr id="9" name="Номер слайда 8"/>
          <p:cNvSpPr>
            <a:spLocks noGrp="1"/>
          </p:cNvSpPr>
          <p:nvPr>
            <p:ph type="sldNum" sz="quarter" idx="12"/>
          </p:nvPr>
        </p:nvSpPr>
        <p:spPr/>
        <p:txBody>
          <a:bodyPr/>
          <a:lstStyle>
            <a:lvl1pPr>
              <a:defRPr/>
            </a:lvl1pPr>
          </a:lstStyle>
          <a:p>
            <a:fld id="{9B7A9A3F-66F9-4526-AF20-51EA52043AB1}" type="slidenum">
              <a:rPr lang="en-US" altLang="ru-RU"/>
              <a:pPr/>
              <a:t>‹#›</a:t>
            </a:fld>
            <a:endParaRPr lang="en-US" altLang="ru-RU"/>
          </a:p>
        </p:txBody>
      </p:sp>
    </p:spTree>
    <p:extLst>
      <p:ext uri="{BB962C8B-B14F-4D97-AF65-F5344CB8AC3E}">
        <p14:creationId xmlns:p14="http://schemas.microsoft.com/office/powerpoint/2010/main" val="2598927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p>
        </p:txBody>
      </p:sp>
      <p:sp>
        <p:nvSpPr>
          <p:cNvPr id="4" name="Нижний колонтитул 3"/>
          <p:cNvSpPr>
            <a:spLocks noGrp="1"/>
          </p:cNvSpPr>
          <p:nvPr>
            <p:ph type="ftr" sz="quarter" idx="11"/>
          </p:nvPr>
        </p:nvSpPr>
        <p:spPr/>
        <p:txBody>
          <a:bodyPr/>
          <a:lstStyle>
            <a:lvl1pPr>
              <a:defRPr/>
            </a:lvl1pPr>
          </a:lstStyle>
          <a:p>
            <a:endParaRPr lang="en-US" altLang="ru-RU"/>
          </a:p>
        </p:txBody>
      </p:sp>
      <p:sp>
        <p:nvSpPr>
          <p:cNvPr id="5" name="Номер слайда 4"/>
          <p:cNvSpPr>
            <a:spLocks noGrp="1"/>
          </p:cNvSpPr>
          <p:nvPr>
            <p:ph type="sldNum" sz="quarter" idx="12"/>
          </p:nvPr>
        </p:nvSpPr>
        <p:spPr/>
        <p:txBody>
          <a:bodyPr/>
          <a:lstStyle>
            <a:lvl1pPr>
              <a:defRPr/>
            </a:lvl1pPr>
          </a:lstStyle>
          <a:p>
            <a:fld id="{BFF6FE90-506E-4F56-85AD-273A168F7F8A}" type="slidenum">
              <a:rPr lang="en-US" altLang="ru-RU"/>
              <a:pPr/>
              <a:t>‹#›</a:t>
            </a:fld>
            <a:endParaRPr lang="en-US" altLang="ru-RU"/>
          </a:p>
        </p:txBody>
      </p:sp>
    </p:spTree>
    <p:extLst>
      <p:ext uri="{BB962C8B-B14F-4D97-AF65-F5344CB8AC3E}">
        <p14:creationId xmlns:p14="http://schemas.microsoft.com/office/powerpoint/2010/main" val="2576341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84BEECC5-C81A-4572-9972-DECD1013DF05}" type="slidenum">
              <a:rPr lang="en-US" altLang="ru-RU"/>
              <a:pPr/>
              <a:t>‹#›</a:t>
            </a:fld>
            <a:endParaRPr lang="en-US" altLang="ru-RU"/>
          </a:p>
        </p:txBody>
      </p:sp>
    </p:spTree>
    <p:extLst>
      <p:ext uri="{BB962C8B-B14F-4D97-AF65-F5344CB8AC3E}">
        <p14:creationId xmlns:p14="http://schemas.microsoft.com/office/powerpoint/2010/main" val="7017915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p>
        </p:txBody>
      </p:sp>
      <p:sp>
        <p:nvSpPr>
          <p:cNvPr id="3" name="Нижний колонтитул 2"/>
          <p:cNvSpPr>
            <a:spLocks noGrp="1"/>
          </p:cNvSpPr>
          <p:nvPr>
            <p:ph type="ftr" sz="quarter" idx="11"/>
          </p:nvPr>
        </p:nvSpPr>
        <p:spPr/>
        <p:txBody>
          <a:bodyPr/>
          <a:lstStyle>
            <a:lvl1pPr>
              <a:defRPr/>
            </a:lvl1pPr>
          </a:lstStyle>
          <a:p>
            <a:endParaRPr lang="en-US" altLang="ru-RU"/>
          </a:p>
        </p:txBody>
      </p:sp>
      <p:sp>
        <p:nvSpPr>
          <p:cNvPr id="4" name="Номер слайда 3"/>
          <p:cNvSpPr>
            <a:spLocks noGrp="1"/>
          </p:cNvSpPr>
          <p:nvPr>
            <p:ph type="sldNum" sz="quarter" idx="12"/>
          </p:nvPr>
        </p:nvSpPr>
        <p:spPr/>
        <p:txBody>
          <a:bodyPr/>
          <a:lstStyle>
            <a:lvl1pPr>
              <a:defRPr/>
            </a:lvl1pPr>
          </a:lstStyle>
          <a:p>
            <a:fld id="{FA1EB836-B9A3-48CF-994D-927B7B53E8E6}" type="slidenum">
              <a:rPr lang="en-US" altLang="ru-RU"/>
              <a:pPr/>
              <a:t>‹#›</a:t>
            </a:fld>
            <a:endParaRPr lang="en-US" altLang="ru-RU"/>
          </a:p>
        </p:txBody>
      </p:sp>
    </p:spTree>
    <p:extLst>
      <p:ext uri="{BB962C8B-B14F-4D97-AF65-F5344CB8AC3E}">
        <p14:creationId xmlns:p14="http://schemas.microsoft.com/office/powerpoint/2010/main" val="3731660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18A36C60-49AB-4A4F-93F5-1D46843BE55F}" type="slidenum">
              <a:rPr lang="en-US" altLang="ru-RU"/>
              <a:pPr/>
              <a:t>‹#›</a:t>
            </a:fld>
            <a:endParaRPr lang="en-US" altLang="ru-RU"/>
          </a:p>
        </p:txBody>
      </p:sp>
    </p:spTree>
    <p:extLst>
      <p:ext uri="{BB962C8B-B14F-4D97-AF65-F5344CB8AC3E}">
        <p14:creationId xmlns:p14="http://schemas.microsoft.com/office/powerpoint/2010/main" val="27069240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D44FC451-FC5C-4405-8AEF-7ADCDDA5E389}" type="slidenum">
              <a:rPr lang="en-US" altLang="ru-RU"/>
              <a:pPr/>
              <a:t>‹#›</a:t>
            </a:fld>
            <a:endParaRPr lang="en-US" altLang="ru-RU"/>
          </a:p>
        </p:txBody>
      </p:sp>
    </p:spTree>
    <p:extLst>
      <p:ext uri="{BB962C8B-B14F-4D97-AF65-F5344CB8AC3E}">
        <p14:creationId xmlns:p14="http://schemas.microsoft.com/office/powerpoint/2010/main" val="1690124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68099CE4-56CE-4CA6-BBF8-FA76B6AF11B4}" type="slidenum">
              <a:rPr lang="en-US" altLang="ru-RU"/>
              <a:pPr/>
              <a:t>‹#›</a:t>
            </a:fld>
            <a:endParaRPr lang="en-US" altLang="ru-RU"/>
          </a:p>
        </p:txBody>
      </p:sp>
    </p:spTree>
    <p:extLst>
      <p:ext uri="{BB962C8B-B14F-4D97-AF65-F5344CB8AC3E}">
        <p14:creationId xmlns:p14="http://schemas.microsoft.com/office/powerpoint/2010/main" val="2534057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8BFAB52B-89D5-45BC-84F0-3A2FEFBB364A}" type="slidenum">
              <a:rPr lang="en-US" altLang="ru-RU"/>
              <a:pPr/>
              <a:t>‹#›</a:t>
            </a:fld>
            <a:endParaRPr lang="en-US" altLang="ru-RU"/>
          </a:p>
        </p:txBody>
      </p:sp>
    </p:spTree>
    <p:extLst>
      <p:ext uri="{BB962C8B-B14F-4D97-AF65-F5344CB8AC3E}">
        <p14:creationId xmlns:p14="http://schemas.microsoft.com/office/powerpoint/2010/main" val="4140319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3266663B-E51E-48A4-B119-864C9DA136F4}" type="slidenum">
              <a:rPr lang="en-US" altLang="ru-RU"/>
              <a:pPr/>
              <a:t>‹#›</a:t>
            </a:fld>
            <a:endParaRPr lang="en-US" altLang="ru-RU"/>
          </a:p>
        </p:txBody>
      </p:sp>
    </p:spTree>
    <p:extLst>
      <p:ext uri="{BB962C8B-B14F-4D97-AF65-F5344CB8AC3E}">
        <p14:creationId xmlns:p14="http://schemas.microsoft.com/office/powerpoint/2010/main" val="36215423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993E6479-B516-4A51-AE75-09FED4C80635}" type="slidenum">
              <a:rPr lang="en-US" altLang="ru-RU"/>
              <a:pPr/>
              <a:t>‹#›</a:t>
            </a:fld>
            <a:endParaRPr lang="en-US" altLang="ru-RU"/>
          </a:p>
        </p:txBody>
      </p:sp>
    </p:spTree>
    <p:extLst>
      <p:ext uri="{BB962C8B-B14F-4D97-AF65-F5344CB8AC3E}">
        <p14:creationId xmlns:p14="http://schemas.microsoft.com/office/powerpoint/2010/main" val="2553274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B7F87B39-73C2-4DBE-8694-F1EE9E36A1FB}" type="slidenum">
              <a:rPr lang="en-US" altLang="ru-RU"/>
              <a:pPr/>
              <a:t>‹#›</a:t>
            </a:fld>
            <a:endParaRPr lang="en-US" altLang="ru-RU"/>
          </a:p>
        </p:txBody>
      </p:sp>
    </p:spTree>
    <p:extLst>
      <p:ext uri="{BB962C8B-B14F-4D97-AF65-F5344CB8AC3E}">
        <p14:creationId xmlns:p14="http://schemas.microsoft.com/office/powerpoint/2010/main" val="20731326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676400"/>
            <a:ext cx="3810000" cy="44497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3810000" cy="44497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10993969-E489-4A07-A693-CB9A05445496}" type="slidenum">
              <a:rPr lang="en-US" altLang="ru-RU"/>
              <a:pPr/>
              <a:t>‹#›</a:t>
            </a:fld>
            <a:endParaRPr lang="en-US" altLang="ru-RU"/>
          </a:p>
        </p:txBody>
      </p:sp>
    </p:spTree>
    <p:extLst>
      <p:ext uri="{BB962C8B-B14F-4D97-AF65-F5344CB8AC3E}">
        <p14:creationId xmlns:p14="http://schemas.microsoft.com/office/powerpoint/2010/main" val="1234954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p>
        </p:txBody>
      </p:sp>
      <p:sp>
        <p:nvSpPr>
          <p:cNvPr id="8" name="Нижний колонтитул 7"/>
          <p:cNvSpPr>
            <a:spLocks noGrp="1"/>
          </p:cNvSpPr>
          <p:nvPr>
            <p:ph type="ftr" sz="quarter" idx="11"/>
          </p:nvPr>
        </p:nvSpPr>
        <p:spPr/>
        <p:txBody>
          <a:bodyPr/>
          <a:lstStyle>
            <a:lvl1pPr>
              <a:defRPr/>
            </a:lvl1pPr>
          </a:lstStyle>
          <a:p>
            <a:endParaRPr lang="en-US" altLang="ru-RU"/>
          </a:p>
        </p:txBody>
      </p:sp>
      <p:sp>
        <p:nvSpPr>
          <p:cNvPr id="9" name="Номер слайда 8"/>
          <p:cNvSpPr>
            <a:spLocks noGrp="1"/>
          </p:cNvSpPr>
          <p:nvPr>
            <p:ph type="sldNum" sz="quarter" idx="12"/>
          </p:nvPr>
        </p:nvSpPr>
        <p:spPr/>
        <p:txBody>
          <a:bodyPr/>
          <a:lstStyle>
            <a:lvl1pPr>
              <a:defRPr/>
            </a:lvl1pPr>
          </a:lstStyle>
          <a:p>
            <a:fld id="{A53A1D12-E9C0-4024-B62E-883199CD8570}" type="slidenum">
              <a:rPr lang="en-US" altLang="ru-RU"/>
              <a:pPr/>
              <a:t>‹#›</a:t>
            </a:fld>
            <a:endParaRPr lang="en-US" altLang="ru-RU"/>
          </a:p>
        </p:txBody>
      </p:sp>
    </p:spTree>
    <p:extLst>
      <p:ext uri="{BB962C8B-B14F-4D97-AF65-F5344CB8AC3E}">
        <p14:creationId xmlns:p14="http://schemas.microsoft.com/office/powerpoint/2010/main" val="3670276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p>
        </p:txBody>
      </p:sp>
      <p:sp>
        <p:nvSpPr>
          <p:cNvPr id="8" name="Нижний колонтитул 7"/>
          <p:cNvSpPr>
            <a:spLocks noGrp="1"/>
          </p:cNvSpPr>
          <p:nvPr>
            <p:ph type="ftr" sz="quarter" idx="11"/>
          </p:nvPr>
        </p:nvSpPr>
        <p:spPr/>
        <p:txBody>
          <a:bodyPr/>
          <a:lstStyle>
            <a:lvl1pPr>
              <a:defRPr/>
            </a:lvl1pPr>
          </a:lstStyle>
          <a:p>
            <a:endParaRPr lang="en-US" altLang="ru-RU"/>
          </a:p>
        </p:txBody>
      </p:sp>
      <p:sp>
        <p:nvSpPr>
          <p:cNvPr id="9" name="Номер слайда 8"/>
          <p:cNvSpPr>
            <a:spLocks noGrp="1"/>
          </p:cNvSpPr>
          <p:nvPr>
            <p:ph type="sldNum" sz="quarter" idx="12"/>
          </p:nvPr>
        </p:nvSpPr>
        <p:spPr/>
        <p:txBody>
          <a:bodyPr/>
          <a:lstStyle>
            <a:lvl1pPr>
              <a:defRPr/>
            </a:lvl1pPr>
          </a:lstStyle>
          <a:p>
            <a:fld id="{8ADA2EF1-AE3E-42C6-9F06-38D2381A05C3}" type="slidenum">
              <a:rPr lang="en-US" altLang="ru-RU"/>
              <a:pPr/>
              <a:t>‹#›</a:t>
            </a:fld>
            <a:endParaRPr lang="en-US" altLang="ru-RU"/>
          </a:p>
        </p:txBody>
      </p:sp>
    </p:spTree>
    <p:extLst>
      <p:ext uri="{BB962C8B-B14F-4D97-AF65-F5344CB8AC3E}">
        <p14:creationId xmlns:p14="http://schemas.microsoft.com/office/powerpoint/2010/main" val="38267082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p>
        </p:txBody>
      </p:sp>
      <p:sp>
        <p:nvSpPr>
          <p:cNvPr id="4" name="Нижний колонтитул 3"/>
          <p:cNvSpPr>
            <a:spLocks noGrp="1"/>
          </p:cNvSpPr>
          <p:nvPr>
            <p:ph type="ftr" sz="quarter" idx="11"/>
          </p:nvPr>
        </p:nvSpPr>
        <p:spPr/>
        <p:txBody>
          <a:bodyPr/>
          <a:lstStyle>
            <a:lvl1pPr>
              <a:defRPr/>
            </a:lvl1pPr>
          </a:lstStyle>
          <a:p>
            <a:endParaRPr lang="en-US" altLang="ru-RU"/>
          </a:p>
        </p:txBody>
      </p:sp>
      <p:sp>
        <p:nvSpPr>
          <p:cNvPr id="5" name="Номер слайда 4"/>
          <p:cNvSpPr>
            <a:spLocks noGrp="1"/>
          </p:cNvSpPr>
          <p:nvPr>
            <p:ph type="sldNum" sz="quarter" idx="12"/>
          </p:nvPr>
        </p:nvSpPr>
        <p:spPr/>
        <p:txBody>
          <a:bodyPr/>
          <a:lstStyle>
            <a:lvl1pPr>
              <a:defRPr/>
            </a:lvl1pPr>
          </a:lstStyle>
          <a:p>
            <a:fld id="{F2B819AF-84F5-4FE2-849B-4047BD69A276}" type="slidenum">
              <a:rPr lang="en-US" altLang="ru-RU"/>
              <a:pPr/>
              <a:t>‹#›</a:t>
            </a:fld>
            <a:endParaRPr lang="en-US" altLang="ru-RU"/>
          </a:p>
        </p:txBody>
      </p:sp>
    </p:spTree>
    <p:extLst>
      <p:ext uri="{BB962C8B-B14F-4D97-AF65-F5344CB8AC3E}">
        <p14:creationId xmlns:p14="http://schemas.microsoft.com/office/powerpoint/2010/main" val="2152581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p>
        </p:txBody>
      </p:sp>
      <p:sp>
        <p:nvSpPr>
          <p:cNvPr id="3" name="Нижний колонтитул 2"/>
          <p:cNvSpPr>
            <a:spLocks noGrp="1"/>
          </p:cNvSpPr>
          <p:nvPr>
            <p:ph type="ftr" sz="quarter" idx="11"/>
          </p:nvPr>
        </p:nvSpPr>
        <p:spPr/>
        <p:txBody>
          <a:bodyPr/>
          <a:lstStyle>
            <a:lvl1pPr>
              <a:defRPr/>
            </a:lvl1pPr>
          </a:lstStyle>
          <a:p>
            <a:endParaRPr lang="en-US" altLang="ru-RU"/>
          </a:p>
        </p:txBody>
      </p:sp>
      <p:sp>
        <p:nvSpPr>
          <p:cNvPr id="4" name="Номер слайда 3"/>
          <p:cNvSpPr>
            <a:spLocks noGrp="1"/>
          </p:cNvSpPr>
          <p:nvPr>
            <p:ph type="sldNum" sz="quarter" idx="12"/>
          </p:nvPr>
        </p:nvSpPr>
        <p:spPr/>
        <p:txBody>
          <a:bodyPr/>
          <a:lstStyle>
            <a:lvl1pPr>
              <a:defRPr/>
            </a:lvl1pPr>
          </a:lstStyle>
          <a:p>
            <a:fld id="{ABBAB7F8-0F99-49EA-A619-7E6B8D305D42}" type="slidenum">
              <a:rPr lang="en-US" altLang="ru-RU"/>
              <a:pPr/>
              <a:t>‹#›</a:t>
            </a:fld>
            <a:endParaRPr lang="en-US" altLang="ru-RU"/>
          </a:p>
        </p:txBody>
      </p:sp>
    </p:spTree>
    <p:extLst>
      <p:ext uri="{BB962C8B-B14F-4D97-AF65-F5344CB8AC3E}">
        <p14:creationId xmlns:p14="http://schemas.microsoft.com/office/powerpoint/2010/main" val="29828878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1B0D3C86-E208-499B-BDFB-CEFDE5DE4FE0}" type="slidenum">
              <a:rPr lang="en-US" altLang="ru-RU"/>
              <a:pPr/>
              <a:t>‹#›</a:t>
            </a:fld>
            <a:endParaRPr lang="en-US" altLang="ru-RU"/>
          </a:p>
        </p:txBody>
      </p:sp>
    </p:spTree>
    <p:extLst>
      <p:ext uri="{BB962C8B-B14F-4D97-AF65-F5344CB8AC3E}">
        <p14:creationId xmlns:p14="http://schemas.microsoft.com/office/powerpoint/2010/main" val="9532319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EBE6FBFF-CBFD-4FC3-B4B6-4EC77B78EBD9}" type="slidenum">
              <a:rPr lang="en-US" altLang="ru-RU"/>
              <a:pPr/>
              <a:t>‹#›</a:t>
            </a:fld>
            <a:endParaRPr lang="en-US" altLang="ru-RU"/>
          </a:p>
        </p:txBody>
      </p:sp>
    </p:spTree>
    <p:extLst>
      <p:ext uri="{BB962C8B-B14F-4D97-AF65-F5344CB8AC3E}">
        <p14:creationId xmlns:p14="http://schemas.microsoft.com/office/powerpoint/2010/main" val="2056780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36A538D1-68C3-43AB-9ECB-C0925F7C4889}" type="slidenum">
              <a:rPr lang="en-US" altLang="ru-RU"/>
              <a:pPr/>
              <a:t>‹#›</a:t>
            </a:fld>
            <a:endParaRPr lang="en-US" altLang="ru-RU"/>
          </a:p>
        </p:txBody>
      </p:sp>
    </p:spTree>
    <p:extLst>
      <p:ext uri="{BB962C8B-B14F-4D97-AF65-F5344CB8AC3E}">
        <p14:creationId xmlns:p14="http://schemas.microsoft.com/office/powerpoint/2010/main" val="29747032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0"/>
            <a:ext cx="2057400" cy="55927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533400"/>
            <a:ext cx="6019800" cy="5592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123D057D-59AA-457D-A4DE-8D09040815F6}" type="slidenum">
              <a:rPr lang="en-US" altLang="ru-RU"/>
              <a:pPr/>
              <a:t>‹#›</a:t>
            </a:fld>
            <a:endParaRPr lang="en-US" altLang="ru-RU"/>
          </a:p>
        </p:txBody>
      </p:sp>
    </p:spTree>
    <p:extLst>
      <p:ext uri="{BB962C8B-B14F-4D97-AF65-F5344CB8AC3E}">
        <p14:creationId xmlns:p14="http://schemas.microsoft.com/office/powerpoint/2010/main" val="21837792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5EBFB334-D1EB-45B4-8BD9-D81E45381656}" type="slidenum">
              <a:rPr lang="en-US" altLang="ru-RU"/>
              <a:pPr/>
              <a:t>‹#›</a:t>
            </a:fld>
            <a:endParaRPr lang="en-US" altLang="ru-RU"/>
          </a:p>
        </p:txBody>
      </p:sp>
    </p:spTree>
    <p:extLst>
      <p:ext uri="{BB962C8B-B14F-4D97-AF65-F5344CB8AC3E}">
        <p14:creationId xmlns:p14="http://schemas.microsoft.com/office/powerpoint/2010/main" val="39962316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29C6A299-70F1-43AB-A69E-347D83687F09}" type="slidenum">
              <a:rPr lang="en-US" altLang="ru-RU"/>
              <a:pPr/>
              <a:t>‹#›</a:t>
            </a:fld>
            <a:endParaRPr lang="en-US" altLang="ru-RU"/>
          </a:p>
        </p:txBody>
      </p:sp>
    </p:spTree>
    <p:extLst>
      <p:ext uri="{BB962C8B-B14F-4D97-AF65-F5344CB8AC3E}">
        <p14:creationId xmlns:p14="http://schemas.microsoft.com/office/powerpoint/2010/main" val="2619749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6CC14D3A-43D7-403C-9A74-38DA6E33E093}" type="slidenum">
              <a:rPr lang="en-US" altLang="ru-RU"/>
              <a:pPr/>
              <a:t>‹#›</a:t>
            </a:fld>
            <a:endParaRPr lang="en-US" altLang="ru-RU"/>
          </a:p>
        </p:txBody>
      </p:sp>
    </p:spTree>
    <p:extLst>
      <p:ext uri="{BB962C8B-B14F-4D97-AF65-F5344CB8AC3E}">
        <p14:creationId xmlns:p14="http://schemas.microsoft.com/office/powerpoint/2010/main" val="20705936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3200400"/>
            <a:ext cx="4038600" cy="29257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3200400"/>
            <a:ext cx="4038600" cy="29257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62160235-F8C5-4367-B33F-3E870C5EDB14}" type="slidenum">
              <a:rPr lang="en-US" altLang="ru-RU"/>
              <a:pPr/>
              <a:t>‹#›</a:t>
            </a:fld>
            <a:endParaRPr lang="en-US" altLang="ru-RU"/>
          </a:p>
        </p:txBody>
      </p:sp>
    </p:spTree>
    <p:extLst>
      <p:ext uri="{BB962C8B-B14F-4D97-AF65-F5344CB8AC3E}">
        <p14:creationId xmlns:p14="http://schemas.microsoft.com/office/powerpoint/2010/main" val="1519785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p>
        </p:txBody>
      </p:sp>
      <p:sp>
        <p:nvSpPr>
          <p:cNvPr id="4" name="Нижний колонтитул 3"/>
          <p:cNvSpPr>
            <a:spLocks noGrp="1"/>
          </p:cNvSpPr>
          <p:nvPr>
            <p:ph type="ftr" sz="quarter" idx="11"/>
          </p:nvPr>
        </p:nvSpPr>
        <p:spPr/>
        <p:txBody>
          <a:bodyPr/>
          <a:lstStyle>
            <a:lvl1pPr>
              <a:defRPr/>
            </a:lvl1pPr>
          </a:lstStyle>
          <a:p>
            <a:endParaRPr lang="en-US" altLang="ru-RU"/>
          </a:p>
        </p:txBody>
      </p:sp>
      <p:sp>
        <p:nvSpPr>
          <p:cNvPr id="5" name="Номер слайда 4"/>
          <p:cNvSpPr>
            <a:spLocks noGrp="1"/>
          </p:cNvSpPr>
          <p:nvPr>
            <p:ph type="sldNum" sz="quarter" idx="12"/>
          </p:nvPr>
        </p:nvSpPr>
        <p:spPr/>
        <p:txBody>
          <a:bodyPr/>
          <a:lstStyle>
            <a:lvl1pPr>
              <a:defRPr/>
            </a:lvl1pPr>
          </a:lstStyle>
          <a:p>
            <a:fld id="{FDA7984E-C84D-4B00-8BE7-F36069A6C8E0}" type="slidenum">
              <a:rPr lang="en-US" altLang="ru-RU"/>
              <a:pPr/>
              <a:t>‹#›</a:t>
            </a:fld>
            <a:endParaRPr lang="en-US" altLang="ru-RU"/>
          </a:p>
        </p:txBody>
      </p:sp>
    </p:spTree>
    <p:extLst>
      <p:ext uri="{BB962C8B-B14F-4D97-AF65-F5344CB8AC3E}">
        <p14:creationId xmlns:p14="http://schemas.microsoft.com/office/powerpoint/2010/main" val="30655149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p>
        </p:txBody>
      </p:sp>
      <p:sp>
        <p:nvSpPr>
          <p:cNvPr id="8" name="Нижний колонтитул 7"/>
          <p:cNvSpPr>
            <a:spLocks noGrp="1"/>
          </p:cNvSpPr>
          <p:nvPr>
            <p:ph type="ftr" sz="quarter" idx="11"/>
          </p:nvPr>
        </p:nvSpPr>
        <p:spPr/>
        <p:txBody>
          <a:bodyPr/>
          <a:lstStyle>
            <a:lvl1pPr>
              <a:defRPr/>
            </a:lvl1pPr>
          </a:lstStyle>
          <a:p>
            <a:endParaRPr lang="en-US" altLang="ru-RU"/>
          </a:p>
        </p:txBody>
      </p:sp>
      <p:sp>
        <p:nvSpPr>
          <p:cNvPr id="9" name="Номер слайда 8"/>
          <p:cNvSpPr>
            <a:spLocks noGrp="1"/>
          </p:cNvSpPr>
          <p:nvPr>
            <p:ph type="sldNum" sz="quarter" idx="12"/>
          </p:nvPr>
        </p:nvSpPr>
        <p:spPr/>
        <p:txBody>
          <a:bodyPr/>
          <a:lstStyle>
            <a:lvl1pPr>
              <a:defRPr/>
            </a:lvl1pPr>
          </a:lstStyle>
          <a:p>
            <a:fld id="{57651626-3FF3-42F1-968D-9D7A3ECAEEF9}" type="slidenum">
              <a:rPr lang="en-US" altLang="ru-RU"/>
              <a:pPr/>
              <a:t>‹#›</a:t>
            </a:fld>
            <a:endParaRPr lang="en-US" altLang="ru-RU"/>
          </a:p>
        </p:txBody>
      </p:sp>
    </p:spTree>
    <p:extLst>
      <p:ext uri="{BB962C8B-B14F-4D97-AF65-F5344CB8AC3E}">
        <p14:creationId xmlns:p14="http://schemas.microsoft.com/office/powerpoint/2010/main" val="15782851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p>
        </p:txBody>
      </p:sp>
      <p:sp>
        <p:nvSpPr>
          <p:cNvPr id="4" name="Нижний колонтитул 3"/>
          <p:cNvSpPr>
            <a:spLocks noGrp="1"/>
          </p:cNvSpPr>
          <p:nvPr>
            <p:ph type="ftr" sz="quarter" idx="11"/>
          </p:nvPr>
        </p:nvSpPr>
        <p:spPr/>
        <p:txBody>
          <a:bodyPr/>
          <a:lstStyle>
            <a:lvl1pPr>
              <a:defRPr/>
            </a:lvl1pPr>
          </a:lstStyle>
          <a:p>
            <a:endParaRPr lang="en-US" altLang="ru-RU"/>
          </a:p>
        </p:txBody>
      </p:sp>
      <p:sp>
        <p:nvSpPr>
          <p:cNvPr id="5" name="Номер слайда 4"/>
          <p:cNvSpPr>
            <a:spLocks noGrp="1"/>
          </p:cNvSpPr>
          <p:nvPr>
            <p:ph type="sldNum" sz="quarter" idx="12"/>
          </p:nvPr>
        </p:nvSpPr>
        <p:spPr/>
        <p:txBody>
          <a:bodyPr/>
          <a:lstStyle>
            <a:lvl1pPr>
              <a:defRPr/>
            </a:lvl1pPr>
          </a:lstStyle>
          <a:p>
            <a:fld id="{26E5FEA0-CDC5-4950-A428-9267F8672516}" type="slidenum">
              <a:rPr lang="en-US" altLang="ru-RU"/>
              <a:pPr/>
              <a:t>‹#›</a:t>
            </a:fld>
            <a:endParaRPr lang="en-US" altLang="ru-RU"/>
          </a:p>
        </p:txBody>
      </p:sp>
    </p:spTree>
    <p:extLst>
      <p:ext uri="{BB962C8B-B14F-4D97-AF65-F5344CB8AC3E}">
        <p14:creationId xmlns:p14="http://schemas.microsoft.com/office/powerpoint/2010/main" val="41597011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p>
        </p:txBody>
      </p:sp>
      <p:sp>
        <p:nvSpPr>
          <p:cNvPr id="3" name="Нижний колонтитул 2"/>
          <p:cNvSpPr>
            <a:spLocks noGrp="1"/>
          </p:cNvSpPr>
          <p:nvPr>
            <p:ph type="ftr" sz="quarter" idx="11"/>
          </p:nvPr>
        </p:nvSpPr>
        <p:spPr/>
        <p:txBody>
          <a:bodyPr/>
          <a:lstStyle>
            <a:lvl1pPr>
              <a:defRPr/>
            </a:lvl1pPr>
          </a:lstStyle>
          <a:p>
            <a:endParaRPr lang="en-US" altLang="ru-RU"/>
          </a:p>
        </p:txBody>
      </p:sp>
      <p:sp>
        <p:nvSpPr>
          <p:cNvPr id="4" name="Номер слайда 3"/>
          <p:cNvSpPr>
            <a:spLocks noGrp="1"/>
          </p:cNvSpPr>
          <p:nvPr>
            <p:ph type="sldNum" sz="quarter" idx="12"/>
          </p:nvPr>
        </p:nvSpPr>
        <p:spPr/>
        <p:txBody>
          <a:bodyPr/>
          <a:lstStyle>
            <a:lvl1pPr>
              <a:defRPr/>
            </a:lvl1pPr>
          </a:lstStyle>
          <a:p>
            <a:fld id="{01E394DF-6CA4-4820-8D86-F09916652E20}" type="slidenum">
              <a:rPr lang="en-US" altLang="ru-RU"/>
              <a:pPr/>
              <a:t>‹#›</a:t>
            </a:fld>
            <a:endParaRPr lang="en-US" altLang="ru-RU"/>
          </a:p>
        </p:txBody>
      </p:sp>
    </p:spTree>
    <p:extLst>
      <p:ext uri="{BB962C8B-B14F-4D97-AF65-F5344CB8AC3E}">
        <p14:creationId xmlns:p14="http://schemas.microsoft.com/office/powerpoint/2010/main" val="2432333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62244E35-A9D6-4CAF-AE7C-8C841BCC6794}" type="slidenum">
              <a:rPr lang="en-US" altLang="ru-RU"/>
              <a:pPr/>
              <a:t>‹#›</a:t>
            </a:fld>
            <a:endParaRPr lang="en-US" altLang="ru-RU"/>
          </a:p>
        </p:txBody>
      </p:sp>
    </p:spTree>
    <p:extLst>
      <p:ext uri="{BB962C8B-B14F-4D97-AF65-F5344CB8AC3E}">
        <p14:creationId xmlns:p14="http://schemas.microsoft.com/office/powerpoint/2010/main" val="23191693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B232227F-A37F-4FE7-90B3-0CEFD9898AA1}" type="slidenum">
              <a:rPr lang="en-US" altLang="ru-RU"/>
              <a:pPr/>
              <a:t>‹#›</a:t>
            </a:fld>
            <a:endParaRPr lang="en-US" altLang="ru-RU"/>
          </a:p>
        </p:txBody>
      </p:sp>
    </p:spTree>
    <p:extLst>
      <p:ext uri="{BB962C8B-B14F-4D97-AF65-F5344CB8AC3E}">
        <p14:creationId xmlns:p14="http://schemas.microsoft.com/office/powerpoint/2010/main" val="17780839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C1423BEF-5B74-4FEA-AD89-B27FEFC2FAF3}" type="slidenum">
              <a:rPr lang="en-US" altLang="ru-RU"/>
              <a:pPr/>
              <a:t>‹#›</a:t>
            </a:fld>
            <a:endParaRPr lang="en-US" altLang="ru-RU"/>
          </a:p>
        </p:txBody>
      </p:sp>
    </p:spTree>
    <p:extLst>
      <p:ext uri="{BB962C8B-B14F-4D97-AF65-F5344CB8AC3E}">
        <p14:creationId xmlns:p14="http://schemas.microsoft.com/office/powerpoint/2010/main" val="24719055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981200"/>
            <a:ext cx="2057400" cy="41449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981200"/>
            <a:ext cx="6019800" cy="41449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FBEB0D25-9404-46ED-991D-F225E7A43C9C}" type="slidenum">
              <a:rPr lang="en-US" altLang="ru-RU"/>
              <a:pPr/>
              <a:t>‹#›</a:t>
            </a:fld>
            <a:endParaRPr lang="en-US" altLang="ru-RU"/>
          </a:p>
        </p:txBody>
      </p:sp>
    </p:spTree>
    <p:extLst>
      <p:ext uri="{BB962C8B-B14F-4D97-AF65-F5344CB8AC3E}">
        <p14:creationId xmlns:p14="http://schemas.microsoft.com/office/powerpoint/2010/main" val="2223170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F7812D25-F15B-4FDA-AA9C-50AB0CB59342}" type="slidenum">
              <a:rPr lang="en-US" altLang="ru-RU"/>
              <a:pPr/>
              <a:t>‹#›</a:t>
            </a:fld>
            <a:endParaRPr lang="en-US" altLang="ru-RU"/>
          </a:p>
        </p:txBody>
      </p:sp>
    </p:spTree>
    <p:extLst>
      <p:ext uri="{BB962C8B-B14F-4D97-AF65-F5344CB8AC3E}">
        <p14:creationId xmlns:p14="http://schemas.microsoft.com/office/powerpoint/2010/main" val="7504663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730C6C4C-1D61-473A-A21D-349674677708}" type="slidenum">
              <a:rPr lang="en-US" altLang="ru-RU"/>
              <a:pPr/>
              <a:t>‹#›</a:t>
            </a:fld>
            <a:endParaRPr lang="en-US" altLang="ru-RU"/>
          </a:p>
        </p:txBody>
      </p:sp>
    </p:spTree>
    <p:extLst>
      <p:ext uri="{BB962C8B-B14F-4D97-AF65-F5344CB8AC3E}">
        <p14:creationId xmlns:p14="http://schemas.microsoft.com/office/powerpoint/2010/main" val="1779228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47F8D8AF-0E3B-4965-93D3-37946C80C222}" type="slidenum">
              <a:rPr lang="en-US" altLang="ru-RU"/>
              <a:pPr/>
              <a:t>‹#›</a:t>
            </a:fld>
            <a:endParaRPr lang="en-US" altLang="ru-RU"/>
          </a:p>
        </p:txBody>
      </p:sp>
    </p:spTree>
    <p:extLst>
      <p:ext uri="{BB962C8B-B14F-4D97-AF65-F5344CB8AC3E}">
        <p14:creationId xmlns:p14="http://schemas.microsoft.com/office/powerpoint/2010/main" val="3140489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p>
        </p:txBody>
      </p:sp>
      <p:sp>
        <p:nvSpPr>
          <p:cNvPr id="3" name="Нижний колонтитул 2"/>
          <p:cNvSpPr>
            <a:spLocks noGrp="1"/>
          </p:cNvSpPr>
          <p:nvPr>
            <p:ph type="ftr" sz="quarter" idx="11"/>
          </p:nvPr>
        </p:nvSpPr>
        <p:spPr/>
        <p:txBody>
          <a:bodyPr/>
          <a:lstStyle>
            <a:lvl1pPr>
              <a:defRPr/>
            </a:lvl1pPr>
          </a:lstStyle>
          <a:p>
            <a:endParaRPr lang="en-US" altLang="ru-RU"/>
          </a:p>
        </p:txBody>
      </p:sp>
      <p:sp>
        <p:nvSpPr>
          <p:cNvPr id="4" name="Номер слайда 3"/>
          <p:cNvSpPr>
            <a:spLocks noGrp="1"/>
          </p:cNvSpPr>
          <p:nvPr>
            <p:ph type="sldNum" sz="quarter" idx="12"/>
          </p:nvPr>
        </p:nvSpPr>
        <p:spPr/>
        <p:txBody>
          <a:bodyPr/>
          <a:lstStyle>
            <a:lvl1pPr>
              <a:defRPr/>
            </a:lvl1pPr>
          </a:lstStyle>
          <a:p>
            <a:fld id="{22405E64-2371-4E5B-BFF5-654E01F12C36}" type="slidenum">
              <a:rPr lang="en-US" altLang="ru-RU"/>
              <a:pPr/>
              <a:t>‹#›</a:t>
            </a:fld>
            <a:endParaRPr lang="en-US" altLang="ru-RU"/>
          </a:p>
        </p:txBody>
      </p:sp>
    </p:spTree>
    <p:extLst>
      <p:ext uri="{BB962C8B-B14F-4D97-AF65-F5344CB8AC3E}">
        <p14:creationId xmlns:p14="http://schemas.microsoft.com/office/powerpoint/2010/main" val="38504516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34291F25-9033-487D-8691-27141780DA16}" type="slidenum">
              <a:rPr lang="en-US" altLang="ru-RU"/>
              <a:pPr/>
              <a:t>‹#›</a:t>
            </a:fld>
            <a:endParaRPr lang="en-US" altLang="ru-RU"/>
          </a:p>
        </p:txBody>
      </p:sp>
    </p:spTree>
    <p:extLst>
      <p:ext uri="{BB962C8B-B14F-4D97-AF65-F5344CB8AC3E}">
        <p14:creationId xmlns:p14="http://schemas.microsoft.com/office/powerpoint/2010/main" val="29830913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p>
        </p:txBody>
      </p:sp>
      <p:sp>
        <p:nvSpPr>
          <p:cNvPr id="8" name="Нижний колонтитул 7"/>
          <p:cNvSpPr>
            <a:spLocks noGrp="1"/>
          </p:cNvSpPr>
          <p:nvPr>
            <p:ph type="ftr" sz="quarter" idx="11"/>
          </p:nvPr>
        </p:nvSpPr>
        <p:spPr/>
        <p:txBody>
          <a:bodyPr/>
          <a:lstStyle>
            <a:lvl1pPr>
              <a:defRPr/>
            </a:lvl1pPr>
          </a:lstStyle>
          <a:p>
            <a:endParaRPr lang="en-US" altLang="ru-RU"/>
          </a:p>
        </p:txBody>
      </p:sp>
      <p:sp>
        <p:nvSpPr>
          <p:cNvPr id="9" name="Номер слайда 8"/>
          <p:cNvSpPr>
            <a:spLocks noGrp="1"/>
          </p:cNvSpPr>
          <p:nvPr>
            <p:ph type="sldNum" sz="quarter" idx="12"/>
          </p:nvPr>
        </p:nvSpPr>
        <p:spPr/>
        <p:txBody>
          <a:bodyPr/>
          <a:lstStyle>
            <a:lvl1pPr>
              <a:defRPr/>
            </a:lvl1pPr>
          </a:lstStyle>
          <a:p>
            <a:fld id="{C2972704-435E-45AE-9A7C-587470F693BD}" type="slidenum">
              <a:rPr lang="en-US" altLang="ru-RU"/>
              <a:pPr/>
              <a:t>‹#›</a:t>
            </a:fld>
            <a:endParaRPr lang="en-US" altLang="ru-RU"/>
          </a:p>
        </p:txBody>
      </p:sp>
    </p:spTree>
    <p:extLst>
      <p:ext uri="{BB962C8B-B14F-4D97-AF65-F5344CB8AC3E}">
        <p14:creationId xmlns:p14="http://schemas.microsoft.com/office/powerpoint/2010/main" val="38438435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p>
        </p:txBody>
      </p:sp>
      <p:sp>
        <p:nvSpPr>
          <p:cNvPr id="4" name="Нижний колонтитул 3"/>
          <p:cNvSpPr>
            <a:spLocks noGrp="1"/>
          </p:cNvSpPr>
          <p:nvPr>
            <p:ph type="ftr" sz="quarter" idx="11"/>
          </p:nvPr>
        </p:nvSpPr>
        <p:spPr/>
        <p:txBody>
          <a:bodyPr/>
          <a:lstStyle>
            <a:lvl1pPr>
              <a:defRPr/>
            </a:lvl1pPr>
          </a:lstStyle>
          <a:p>
            <a:endParaRPr lang="en-US" altLang="ru-RU"/>
          </a:p>
        </p:txBody>
      </p:sp>
      <p:sp>
        <p:nvSpPr>
          <p:cNvPr id="5" name="Номер слайда 4"/>
          <p:cNvSpPr>
            <a:spLocks noGrp="1"/>
          </p:cNvSpPr>
          <p:nvPr>
            <p:ph type="sldNum" sz="quarter" idx="12"/>
          </p:nvPr>
        </p:nvSpPr>
        <p:spPr/>
        <p:txBody>
          <a:bodyPr/>
          <a:lstStyle>
            <a:lvl1pPr>
              <a:defRPr/>
            </a:lvl1pPr>
          </a:lstStyle>
          <a:p>
            <a:fld id="{2F5F8E22-CEE5-4526-AB79-0CD87E89026A}" type="slidenum">
              <a:rPr lang="en-US" altLang="ru-RU"/>
              <a:pPr/>
              <a:t>‹#›</a:t>
            </a:fld>
            <a:endParaRPr lang="en-US" altLang="ru-RU"/>
          </a:p>
        </p:txBody>
      </p:sp>
    </p:spTree>
    <p:extLst>
      <p:ext uri="{BB962C8B-B14F-4D97-AF65-F5344CB8AC3E}">
        <p14:creationId xmlns:p14="http://schemas.microsoft.com/office/powerpoint/2010/main" val="30627817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p>
        </p:txBody>
      </p:sp>
      <p:sp>
        <p:nvSpPr>
          <p:cNvPr id="3" name="Нижний колонтитул 2"/>
          <p:cNvSpPr>
            <a:spLocks noGrp="1"/>
          </p:cNvSpPr>
          <p:nvPr>
            <p:ph type="ftr" sz="quarter" idx="11"/>
          </p:nvPr>
        </p:nvSpPr>
        <p:spPr/>
        <p:txBody>
          <a:bodyPr/>
          <a:lstStyle>
            <a:lvl1pPr>
              <a:defRPr/>
            </a:lvl1pPr>
          </a:lstStyle>
          <a:p>
            <a:endParaRPr lang="en-US" altLang="ru-RU"/>
          </a:p>
        </p:txBody>
      </p:sp>
      <p:sp>
        <p:nvSpPr>
          <p:cNvPr id="4" name="Номер слайда 3"/>
          <p:cNvSpPr>
            <a:spLocks noGrp="1"/>
          </p:cNvSpPr>
          <p:nvPr>
            <p:ph type="sldNum" sz="quarter" idx="12"/>
          </p:nvPr>
        </p:nvSpPr>
        <p:spPr/>
        <p:txBody>
          <a:bodyPr/>
          <a:lstStyle>
            <a:lvl1pPr>
              <a:defRPr/>
            </a:lvl1pPr>
          </a:lstStyle>
          <a:p>
            <a:fld id="{E4670077-4C80-4AD9-9A3B-5908E20E6EAC}" type="slidenum">
              <a:rPr lang="en-US" altLang="ru-RU"/>
              <a:pPr/>
              <a:t>‹#›</a:t>
            </a:fld>
            <a:endParaRPr lang="en-US" altLang="ru-RU"/>
          </a:p>
        </p:txBody>
      </p:sp>
    </p:spTree>
    <p:extLst>
      <p:ext uri="{BB962C8B-B14F-4D97-AF65-F5344CB8AC3E}">
        <p14:creationId xmlns:p14="http://schemas.microsoft.com/office/powerpoint/2010/main" val="22038037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C74A31D6-C054-4D02-968B-353827914C2F}" type="slidenum">
              <a:rPr lang="en-US" altLang="ru-RU"/>
              <a:pPr/>
              <a:t>‹#›</a:t>
            </a:fld>
            <a:endParaRPr lang="en-US" altLang="ru-RU"/>
          </a:p>
        </p:txBody>
      </p:sp>
    </p:spTree>
    <p:extLst>
      <p:ext uri="{BB962C8B-B14F-4D97-AF65-F5344CB8AC3E}">
        <p14:creationId xmlns:p14="http://schemas.microsoft.com/office/powerpoint/2010/main" val="21100646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FBDB2890-F5E4-4262-90E4-A3299E1D119F}" type="slidenum">
              <a:rPr lang="en-US" altLang="ru-RU"/>
              <a:pPr/>
              <a:t>‹#›</a:t>
            </a:fld>
            <a:endParaRPr lang="en-US" altLang="ru-RU"/>
          </a:p>
        </p:txBody>
      </p:sp>
    </p:spTree>
    <p:extLst>
      <p:ext uri="{BB962C8B-B14F-4D97-AF65-F5344CB8AC3E}">
        <p14:creationId xmlns:p14="http://schemas.microsoft.com/office/powerpoint/2010/main" val="33603795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D62B66A2-A94A-4DDB-A2A7-A1AC81887E1A}" type="slidenum">
              <a:rPr lang="en-US" altLang="ru-RU"/>
              <a:pPr/>
              <a:t>‹#›</a:t>
            </a:fld>
            <a:endParaRPr lang="en-US" altLang="ru-RU"/>
          </a:p>
        </p:txBody>
      </p:sp>
    </p:spTree>
    <p:extLst>
      <p:ext uri="{BB962C8B-B14F-4D97-AF65-F5344CB8AC3E}">
        <p14:creationId xmlns:p14="http://schemas.microsoft.com/office/powerpoint/2010/main" val="15616478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5F39B90B-889F-4238-B666-0D6A91347687}" type="slidenum">
              <a:rPr lang="en-US" altLang="ru-RU"/>
              <a:pPr/>
              <a:t>‹#›</a:t>
            </a:fld>
            <a:endParaRPr lang="en-US" altLang="ru-RU"/>
          </a:p>
        </p:txBody>
      </p:sp>
    </p:spTree>
    <p:extLst>
      <p:ext uri="{BB962C8B-B14F-4D97-AF65-F5344CB8AC3E}">
        <p14:creationId xmlns:p14="http://schemas.microsoft.com/office/powerpoint/2010/main" val="15967521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1F14A77A-77CC-4FDC-B765-3B15E8E46674}" type="slidenum">
              <a:rPr lang="en-US" altLang="ru-RU"/>
              <a:pPr/>
              <a:t>‹#›</a:t>
            </a:fld>
            <a:endParaRPr lang="en-US" altLang="ru-RU"/>
          </a:p>
        </p:txBody>
      </p:sp>
    </p:spTree>
    <p:extLst>
      <p:ext uri="{BB962C8B-B14F-4D97-AF65-F5344CB8AC3E}">
        <p14:creationId xmlns:p14="http://schemas.microsoft.com/office/powerpoint/2010/main" val="40978666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BEDC28AA-09FF-453A-B61B-D47B9D700EB3}" type="slidenum">
              <a:rPr lang="en-US" altLang="ru-RU"/>
              <a:pPr/>
              <a:t>‹#›</a:t>
            </a:fld>
            <a:endParaRPr lang="en-US" altLang="ru-RU"/>
          </a:p>
        </p:txBody>
      </p:sp>
    </p:spTree>
    <p:extLst>
      <p:ext uri="{BB962C8B-B14F-4D97-AF65-F5344CB8AC3E}">
        <p14:creationId xmlns:p14="http://schemas.microsoft.com/office/powerpoint/2010/main" val="3823078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BAB99B73-3649-4A59-AD72-F06B8DB45173}" type="slidenum">
              <a:rPr lang="en-US" altLang="ru-RU"/>
              <a:pPr/>
              <a:t>‹#›</a:t>
            </a:fld>
            <a:endParaRPr lang="en-US" altLang="ru-RU"/>
          </a:p>
        </p:txBody>
      </p:sp>
    </p:spTree>
    <p:extLst>
      <p:ext uri="{BB962C8B-B14F-4D97-AF65-F5344CB8AC3E}">
        <p14:creationId xmlns:p14="http://schemas.microsoft.com/office/powerpoint/2010/main" val="24893854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BC998777-D53D-4E74-AE59-781A113FB1F0}" type="slidenum">
              <a:rPr lang="en-US" altLang="ru-RU"/>
              <a:pPr/>
              <a:t>‹#›</a:t>
            </a:fld>
            <a:endParaRPr lang="en-US" altLang="ru-RU"/>
          </a:p>
        </p:txBody>
      </p:sp>
    </p:spTree>
    <p:extLst>
      <p:ext uri="{BB962C8B-B14F-4D97-AF65-F5344CB8AC3E}">
        <p14:creationId xmlns:p14="http://schemas.microsoft.com/office/powerpoint/2010/main" val="42753020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676400"/>
            <a:ext cx="3810000" cy="44497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3810000" cy="44497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54F1804D-8CCD-4E8D-B05C-89231EA48C7D}" type="slidenum">
              <a:rPr lang="en-US" altLang="ru-RU"/>
              <a:pPr/>
              <a:t>‹#›</a:t>
            </a:fld>
            <a:endParaRPr lang="en-US" altLang="ru-RU"/>
          </a:p>
        </p:txBody>
      </p:sp>
    </p:spTree>
    <p:extLst>
      <p:ext uri="{BB962C8B-B14F-4D97-AF65-F5344CB8AC3E}">
        <p14:creationId xmlns:p14="http://schemas.microsoft.com/office/powerpoint/2010/main" val="13212960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p>
        </p:txBody>
      </p:sp>
      <p:sp>
        <p:nvSpPr>
          <p:cNvPr id="8" name="Нижний колонтитул 7"/>
          <p:cNvSpPr>
            <a:spLocks noGrp="1"/>
          </p:cNvSpPr>
          <p:nvPr>
            <p:ph type="ftr" sz="quarter" idx="11"/>
          </p:nvPr>
        </p:nvSpPr>
        <p:spPr/>
        <p:txBody>
          <a:bodyPr/>
          <a:lstStyle>
            <a:lvl1pPr>
              <a:defRPr/>
            </a:lvl1pPr>
          </a:lstStyle>
          <a:p>
            <a:endParaRPr lang="en-US" altLang="ru-RU"/>
          </a:p>
        </p:txBody>
      </p:sp>
      <p:sp>
        <p:nvSpPr>
          <p:cNvPr id="9" name="Номер слайда 8"/>
          <p:cNvSpPr>
            <a:spLocks noGrp="1"/>
          </p:cNvSpPr>
          <p:nvPr>
            <p:ph type="sldNum" sz="quarter" idx="12"/>
          </p:nvPr>
        </p:nvSpPr>
        <p:spPr/>
        <p:txBody>
          <a:bodyPr/>
          <a:lstStyle>
            <a:lvl1pPr>
              <a:defRPr/>
            </a:lvl1pPr>
          </a:lstStyle>
          <a:p>
            <a:fld id="{8D2CF868-DD8F-4C1F-8172-FB263C5377F2}" type="slidenum">
              <a:rPr lang="en-US" altLang="ru-RU"/>
              <a:pPr/>
              <a:t>‹#›</a:t>
            </a:fld>
            <a:endParaRPr lang="en-US" altLang="ru-RU"/>
          </a:p>
        </p:txBody>
      </p:sp>
    </p:spTree>
    <p:extLst>
      <p:ext uri="{BB962C8B-B14F-4D97-AF65-F5344CB8AC3E}">
        <p14:creationId xmlns:p14="http://schemas.microsoft.com/office/powerpoint/2010/main" val="26735807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p>
        </p:txBody>
      </p:sp>
      <p:sp>
        <p:nvSpPr>
          <p:cNvPr id="4" name="Нижний колонтитул 3"/>
          <p:cNvSpPr>
            <a:spLocks noGrp="1"/>
          </p:cNvSpPr>
          <p:nvPr>
            <p:ph type="ftr" sz="quarter" idx="11"/>
          </p:nvPr>
        </p:nvSpPr>
        <p:spPr/>
        <p:txBody>
          <a:bodyPr/>
          <a:lstStyle>
            <a:lvl1pPr>
              <a:defRPr/>
            </a:lvl1pPr>
          </a:lstStyle>
          <a:p>
            <a:endParaRPr lang="en-US" altLang="ru-RU"/>
          </a:p>
        </p:txBody>
      </p:sp>
      <p:sp>
        <p:nvSpPr>
          <p:cNvPr id="5" name="Номер слайда 4"/>
          <p:cNvSpPr>
            <a:spLocks noGrp="1"/>
          </p:cNvSpPr>
          <p:nvPr>
            <p:ph type="sldNum" sz="quarter" idx="12"/>
          </p:nvPr>
        </p:nvSpPr>
        <p:spPr/>
        <p:txBody>
          <a:bodyPr/>
          <a:lstStyle>
            <a:lvl1pPr>
              <a:defRPr/>
            </a:lvl1pPr>
          </a:lstStyle>
          <a:p>
            <a:fld id="{3F0AA97D-AFC7-492A-A09E-7D004C9A5EF2}" type="slidenum">
              <a:rPr lang="en-US" altLang="ru-RU"/>
              <a:pPr/>
              <a:t>‹#›</a:t>
            </a:fld>
            <a:endParaRPr lang="en-US" altLang="ru-RU"/>
          </a:p>
        </p:txBody>
      </p:sp>
    </p:spTree>
    <p:extLst>
      <p:ext uri="{BB962C8B-B14F-4D97-AF65-F5344CB8AC3E}">
        <p14:creationId xmlns:p14="http://schemas.microsoft.com/office/powerpoint/2010/main" val="24697310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p>
        </p:txBody>
      </p:sp>
      <p:sp>
        <p:nvSpPr>
          <p:cNvPr id="3" name="Нижний колонтитул 2"/>
          <p:cNvSpPr>
            <a:spLocks noGrp="1"/>
          </p:cNvSpPr>
          <p:nvPr>
            <p:ph type="ftr" sz="quarter" idx="11"/>
          </p:nvPr>
        </p:nvSpPr>
        <p:spPr/>
        <p:txBody>
          <a:bodyPr/>
          <a:lstStyle>
            <a:lvl1pPr>
              <a:defRPr/>
            </a:lvl1pPr>
          </a:lstStyle>
          <a:p>
            <a:endParaRPr lang="en-US" altLang="ru-RU"/>
          </a:p>
        </p:txBody>
      </p:sp>
      <p:sp>
        <p:nvSpPr>
          <p:cNvPr id="4" name="Номер слайда 3"/>
          <p:cNvSpPr>
            <a:spLocks noGrp="1"/>
          </p:cNvSpPr>
          <p:nvPr>
            <p:ph type="sldNum" sz="quarter" idx="12"/>
          </p:nvPr>
        </p:nvSpPr>
        <p:spPr/>
        <p:txBody>
          <a:bodyPr/>
          <a:lstStyle>
            <a:lvl1pPr>
              <a:defRPr/>
            </a:lvl1pPr>
          </a:lstStyle>
          <a:p>
            <a:fld id="{57D84E08-F1EE-437F-98C8-DC413D94A05A}" type="slidenum">
              <a:rPr lang="en-US" altLang="ru-RU"/>
              <a:pPr/>
              <a:t>‹#›</a:t>
            </a:fld>
            <a:endParaRPr lang="en-US" altLang="ru-RU"/>
          </a:p>
        </p:txBody>
      </p:sp>
    </p:spTree>
    <p:extLst>
      <p:ext uri="{BB962C8B-B14F-4D97-AF65-F5344CB8AC3E}">
        <p14:creationId xmlns:p14="http://schemas.microsoft.com/office/powerpoint/2010/main" val="26762357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50AA9628-A80D-4E76-ADE5-B1FADD48609A}" type="slidenum">
              <a:rPr lang="en-US" altLang="ru-RU"/>
              <a:pPr/>
              <a:t>‹#›</a:t>
            </a:fld>
            <a:endParaRPr lang="en-US" altLang="ru-RU"/>
          </a:p>
        </p:txBody>
      </p:sp>
    </p:spTree>
    <p:extLst>
      <p:ext uri="{BB962C8B-B14F-4D97-AF65-F5344CB8AC3E}">
        <p14:creationId xmlns:p14="http://schemas.microsoft.com/office/powerpoint/2010/main" val="28490382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0F2F1B5F-3F11-4CDE-970B-BB37E7DD51FC}" type="slidenum">
              <a:rPr lang="en-US" altLang="ru-RU"/>
              <a:pPr/>
              <a:t>‹#›</a:t>
            </a:fld>
            <a:endParaRPr lang="en-US" altLang="ru-RU"/>
          </a:p>
        </p:txBody>
      </p:sp>
    </p:spTree>
    <p:extLst>
      <p:ext uri="{BB962C8B-B14F-4D97-AF65-F5344CB8AC3E}">
        <p14:creationId xmlns:p14="http://schemas.microsoft.com/office/powerpoint/2010/main" val="6823574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6BB5D5F1-D642-469B-8496-8C34AB11AF24}" type="slidenum">
              <a:rPr lang="en-US" altLang="ru-RU"/>
              <a:pPr/>
              <a:t>‹#›</a:t>
            </a:fld>
            <a:endParaRPr lang="en-US" altLang="ru-RU"/>
          </a:p>
        </p:txBody>
      </p:sp>
    </p:spTree>
    <p:extLst>
      <p:ext uri="{BB962C8B-B14F-4D97-AF65-F5344CB8AC3E}">
        <p14:creationId xmlns:p14="http://schemas.microsoft.com/office/powerpoint/2010/main" val="3574392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0"/>
            <a:ext cx="2057400" cy="55927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533400"/>
            <a:ext cx="6019800" cy="5592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49473390-B277-4484-96E4-B0F1DEA96A01}" type="slidenum">
              <a:rPr lang="en-US" altLang="ru-RU"/>
              <a:pPr/>
              <a:t>‹#›</a:t>
            </a:fld>
            <a:endParaRPr lang="en-US" altLang="ru-RU"/>
          </a:p>
        </p:txBody>
      </p:sp>
    </p:spTree>
    <p:extLst>
      <p:ext uri="{BB962C8B-B14F-4D97-AF65-F5344CB8AC3E}">
        <p14:creationId xmlns:p14="http://schemas.microsoft.com/office/powerpoint/2010/main" val="11044840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7622EBCE-44C2-4126-8132-8BA06C9EA778}" type="slidenum">
              <a:rPr lang="en-US" altLang="ru-RU"/>
              <a:pPr/>
              <a:t>‹#›</a:t>
            </a:fld>
            <a:endParaRPr lang="en-US" altLang="ru-RU"/>
          </a:p>
        </p:txBody>
      </p:sp>
    </p:spTree>
    <p:extLst>
      <p:ext uri="{BB962C8B-B14F-4D97-AF65-F5344CB8AC3E}">
        <p14:creationId xmlns:p14="http://schemas.microsoft.com/office/powerpoint/2010/main" val="727122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7D51EDE0-0F7B-40EE-9281-CBCEDA1B7825}" type="slidenum">
              <a:rPr lang="en-US" altLang="ru-RU"/>
              <a:pPr/>
              <a:t>‹#›</a:t>
            </a:fld>
            <a:endParaRPr lang="en-US" altLang="ru-RU"/>
          </a:p>
        </p:txBody>
      </p:sp>
    </p:spTree>
    <p:extLst>
      <p:ext uri="{BB962C8B-B14F-4D97-AF65-F5344CB8AC3E}">
        <p14:creationId xmlns:p14="http://schemas.microsoft.com/office/powerpoint/2010/main" val="20709622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EF477A98-8C09-42A7-AE44-41A5CFC2F05A}" type="slidenum">
              <a:rPr lang="en-US" altLang="ru-RU"/>
              <a:pPr/>
              <a:t>‹#›</a:t>
            </a:fld>
            <a:endParaRPr lang="en-US" altLang="ru-RU"/>
          </a:p>
        </p:txBody>
      </p:sp>
    </p:spTree>
    <p:extLst>
      <p:ext uri="{BB962C8B-B14F-4D97-AF65-F5344CB8AC3E}">
        <p14:creationId xmlns:p14="http://schemas.microsoft.com/office/powerpoint/2010/main" val="24321336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F2737883-BBCB-4959-987B-C33669DB103A}" type="slidenum">
              <a:rPr lang="en-US" altLang="ru-RU"/>
              <a:pPr/>
              <a:t>‹#›</a:t>
            </a:fld>
            <a:endParaRPr lang="en-US" altLang="ru-RU"/>
          </a:p>
        </p:txBody>
      </p:sp>
    </p:spTree>
    <p:extLst>
      <p:ext uri="{BB962C8B-B14F-4D97-AF65-F5344CB8AC3E}">
        <p14:creationId xmlns:p14="http://schemas.microsoft.com/office/powerpoint/2010/main" val="8533962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3200400"/>
            <a:ext cx="4038600" cy="29257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3200400"/>
            <a:ext cx="4038600" cy="29257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C4F79C26-884E-4DAD-845F-F83E579CC320}" type="slidenum">
              <a:rPr lang="en-US" altLang="ru-RU"/>
              <a:pPr/>
              <a:t>‹#›</a:t>
            </a:fld>
            <a:endParaRPr lang="en-US" altLang="ru-RU"/>
          </a:p>
        </p:txBody>
      </p:sp>
    </p:spTree>
    <p:extLst>
      <p:ext uri="{BB962C8B-B14F-4D97-AF65-F5344CB8AC3E}">
        <p14:creationId xmlns:p14="http://schemas.microsoft.com/office/powerpoint/2010/main" val="29839987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p>
        </p:txBody>
      </p:sp>
      <p:sp>
        <p:nvSpPr>
          <p:cNvPr id="8" name="Нижний колонтитул 7"/>
          <p:cNvSpPr>
            <a:spLocks noGrp="1"/>
          </p:cNvSpPr>
          <p:nvPr>
            <p:ph type="ftr" sz="quarter" idx="11"/>
          </p:nvPr>
        </p:nvSpPr>
        <p:spPr/>
        <p:txBody>
          <a:bodyPr/>
          <a:lstStyle>
            <a:lvl1pPr>
              <a:defRPr/>
            </a:lvl1pPr>
          </a:lstStyle>
          <a:p>
            <a:endParaRPr lang="en-US" altLang="ru-RU"/>
          </a:p>
        </p:txBody>
      </p:sp>
      <p:sp>
        <p:nvSpPr>
          <p:cNvPr id="9" name="Номер слайда 8"/>
          <p:cNvSpPr>
            <a:spLocks noGrp="1"/>
          </p:cNvSpPr>
          <p:nvPr>
            <p:ph type="sldNum" sz="quarter" idx="12"/>
          </p:nvPr>
        </p:nvSpPr>
        <p:spPr/>
        <p:txBody>
          <a:bodyPr/>
          <a:lstStyle>
            <a:lvl1pPr>
              <a:defRPr/>
            </a:lvl1pPr>
          </a:lstStyle>
          <a:p>
            <a:fld id="{5133593B-B2A0-46D9-A71D-5F14A99D17C2}" type="slidenum">
              <a:rPr lang="en-US" altLang="ru-RU"/>
              <a:pPr/>
              <a:t>‹#›</a:t>
            </a:fld>
            <a:endParaRPr lang="en-US" altLang="ru-RU"/>
          </a:p>
        </p:txBody>
      </p:sp>
    </p:spTree>
    <p:extLst>
      <p:ext uri="{BB962C8B-B14F-4D97-AF65-F5344CB8AC3E}">
        <p14:creationId xmlns:p14="http://schemas.microsoft.com/office/powerpoint/2010/main" val="9986348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p>
        </p:txBody>
      </p:sp>
      <p:sp>
        <p:nvSpPr>
          <p:cNvPr id="4" name="Нижний колонтитул 3"/>
          <p:cNvSpPr>
            <a:spLocks noGrp="1"/>
          </p:cNvSpPr>
          <p:nvPr>
            <p:ph type="ftr" sz="quarter" idx="11"/>
          </p:nvPr>
        </p:nvSpPr>
        <p:spPr/>
        <p:txBody>
          <a:bodyPr/>
          <a:lstStyle>
            <a:lvl1pPr>
              <a:defRPr/>
            </a:lvl1pPr>
          </a:lstStyle>
          <a:p>
            <a:endParaRPr lang="en-US" altLang="ru-RU"/>
          </a:p>
        </p:txBody>
      </p:sp>
      <p:sp>
        <p:nvSpPr>
          <p:cNvPr id="5" name="Номер слайда 4"/>
          <p:cNvSpPr>
            <a:spLocks noGrp="1"/>
          </p:cNvSpPr>
          <p:nvPr>
            <p:ph type="sldNum" sz="quarter" idx="12"/>
          </p:nvPr>
        </p:nvSpPr>
        <p:spPr/>
        <p:txBody>
          <a:bodyPr/>
          <a:lstStyle>
            <a:lvl1pPr>
              <a:defRPr/>
            </a:lvl1pPr>
          </a:lstStyle>
          <a:p>
            <a:fld id="{1DC3C372-ED51-4E74-9A5E-3C743373093D}" type="slidenum">
              <a:rPr lang="en-US" altLang="ru-RU"/>
              <a:pPr/>
              <a:t>‹#›</a:t>
            </a:fld>
            <a:endParaRPr lang="en-US" altLang="ru-RU"/>
          </a:p>
        </p:txBody>
      </p:sp>
    </p:spTree>
    <p:extLst>
      <p:ext uri="{BB962C8B-B14F-4D97-AF65-F5344CB8AC3E}">
        <p14:creationId xmlns:p14="http://schemas.microsoft.com/office/powerpoint/2010/main" val="3421252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p>
        </p:txBody>
      </p:sp>
      <p:sp>
        <p:nvSpPr>
          <p:cNvPr id="3" name="Нижний колонтитул 2"/>
          <p:cNvSpPr>
            <a:spLocks noGrp="1"/>
          </p:cNvSpPr>
          <p:nvPr>
            <p:ph type="ftr" sz="quarter" idx="11"/>
          </p:nvPr>
        </p:nvSpPr>
        <p:spPr/>
        <p:txBody>
          <a:bodyPr/>
          <a:lstStyle>
            <a:lvl1pPr>
              <a:defRPr/>
            </a:lvl1pPr>
          </a:lstStyle>
          <a:p>
            <a:endParaRPr lang="en-US" altLang="ru-RU"/>
          </a:p>
        </p:txBody>
      </p:sp>
      <p:sp>
        <p:nvSpPr>
          <p:cNvPr id="4" name="Номер слайда 3"/>
          <p:cNvSpPr>
            <a:spLocks noGrp="1"/>
          </p:cNvSpPr>
          <p:nvPr>
            <p:ph type="sldNum" sz="quarter" idx="12"/>
          </p:nvPr>
        </p:nvSpPr>
        <p:spPr/>
        <p:txBody>
          <a:bodyPr/>
          <a:lstStyle>
            <a:lvl1pPr>
              <a:defRPr/>
            </a:lvl1pPr>
          </a:lstStyle>
          <a:p>
            <a:fld id="{ADB215C8-1D1F-4E89-A246-72CD26371AE6}" type="slidenum">
              <a:rPr lang="en-US" altLang="ru-RU"/>
              <a:pPr/>
              <a:t>‹#›</a:t>
            </a:fld>
            <a:endParaRPr lang="en-US" altLang="ru-RU"/>
          </a:p>
        </p:txBody>
      </p:sp>
    </p:spTree>
    <p:extLst>
      <p:ext uri="{BB962C8B-B14F-4D97-AF65-F5344CB8AC3E}">
        <p14:creationId xmlns:p14="http://schemas.microsoft.com/office/powerpoint/2010/main" val="37463354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22FEE822-AA5E-4822-9FC8-8B86B0363EC8}" type="slidenum">
              <a:rPr lang="en-US" altLang="ru-RU"/>
              <a:pPr/>
              <a:t>‹#›</a:t>
            </a:fld>
            <a:endParaRPr lang="en-US" altLang="ru-RU"/>
          </a:p>
        </p:txBody>
      </p:sp>
    </p:spTree>
    <p:extLst>
      <p:ext uri="{BB962C8B-B14F-4D97-AF65-F5344CB8AC3E}">
        <p14:creationId xmlns:p14="http://schemas.microsoft.com/office/powerpoint/2010/main" val="478102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EE181E58-86D3-4EBB-8B65-F8F865AF2D5E}" type="slidenum">
              <a:rPr lang="en-US" altLang="ru-RU"/>
              <a:pPr/>
              <a:t>‹#›</a:t>
            </a:fld>
            <a:endParaRPr lang="en-US" altLang="ru-RU"/>
          </a:p>
        </p:txBody>
      </p:sp>
    </p:spTree>
    <p:extLst>
      <p:ext uri="{BB962C8B-B14F-4D97-AF65-F5344CB8AC3E}">
        <p14:creationId xmlns:p14="http://schemas.microsoft.com/office/powerpoint/2010/main" val="34282334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425F7A91-7F35-4322-A4DD-101042B42C47}" type="slidenum">
              <a:rPr lang="en-US" altLang="ru-RU"/>
              <a:pPr/>
              <a:t>‹#›</a:t>
            </a:fld>
            <a:endParaRPr lang="en-US" altLang="ru-RU"/>
          </a:p>
        </p:txBody>
      </p:sp>
    </p:spTree>
    <p:extLst>
      <p:ext uri="{BB962C8B-B14F-4D97-AF65-F5344CB8AC3E}">
        <p14:creationId xmlns:p14="http://schemas.microsoft.com/office/powerpoint/2010/main" val="17184179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981200"/>
            <a:ext cx="2057400" cy="41449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981200"/>
            <a:ext cx="6019800" cy="41449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A613496F-BEE4-4EF2-A2F7-76F2A82C4704}" type="slidenum">
              <a:rPr lang="en-US" altLang="ru-RU"/>
              <a:pPr/>
              <a:t>‹#›</a:t>
            </a:fld>
            <a:endParaRPr lang="en-US" altLang="ru-RU"/>
          </a:p>
        </p:txBody>
      </p:sp>
    </p:spTree>
    <p:extLst>
      <p:ext uri="{BB962C8B-B14F-4D97-AF65-F5344CB8AC3E}">
        <p14:creationId xmlns:p14="http://schemas.microsoft.com/office/powerpoint/2010/main" val="2401649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8.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9.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2874587-4716-4554-BC30-A77E079901E9}" type="slidenum">
              <a:rPr lang="en-US" altLang="ru-RU"/>
              <a:pPr/>
              <a:t>‹#›</a:t>
            </a:fld>
            <a:endParaRPr lang="en-US" altLang="ru-RU"/>
          </a:p>
        </p:txBody>
      </p:sp>
    </p:spTree>
  </p:cSld>
  <p:clrMap bg1="dk2" tx1="lt1" bg2="dk1"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533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8195" name="Rectangle 3"/>
          <p:cNvSpPr>
            <a:spLocks noGrp="1" noChangeArrowheads="1"/>
          </p:cNvSpPr>
          <p:nvPr>
            <p:ph type="body" idx="1"/>
          </p:nvPr>
        </p:nvSpPr>
        <p:spPr bwMode="auto">
          <a:xfrm>
            <a:off x="685800" y="1676400"/>
            <a:ext cx="7772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ru-RU"/>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ru-RU"/>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FA8B168-0DB5-4934-AED2-258C4F2F44EA}"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1981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9219" name="Rectangle 3"/>
          <p:cNvSpPr>
            <a:spLocks noGrp="1" noChangeArrowheads="1"/>
          </p:cNvSpPr>
          <p:nvPr>
            <p:ph type="body" idx="1"/>
          </p:nvPr>
        </p:nvSpPr>
        <p:spPr bwMode="auto">
          <a:xfrm>
            <a:off x="457200" y="3200400"/>
            <a:ext cx="8229600"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92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ru-RU"/>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ru-RU"/>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633A9CD-B7DD-48E7-9B64-5102CC4CCB25}"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ctr" rtl="0" fontAlgn="base">
        <a:spcBef>
          <a:spcPct val="20000"/>
        </a:spcBef>
        <a:spcAft>
          <a:spcPct val="0"/>
        </a:spcAft>
        <a:buChar char="•"/>
        <a:defRPr sz="3200" kern="1200">
          <a:solidFill>
            <a:schemeClr val="tx1"/>
          </a:solidFill>
          <a:latin typeface="+mn-lt"/>
          <a:ea typeface="+mn-ea"/>
          <a:cs typeface="+mn-cs"/>
        </a:defRPr>
      </a:lvl1pPr>
      <a:lvl2pPr marL="742950" indent="-285750" algn="ctr" rtl="0" fontAlgn="base">
        <a:spcBef>
          <a:spcPct val="20000"/>
        </a:spcBef>
        <a:spcAft>
          <a:spcPct val="0"/>
        </a:spcAft>
        <a:buChar char="–"/>
        <a:defRPr sz="2800" kern="1200">
          <a:solidFill>
            <a:schemeClr val="tx1"/>
          </a:solidFill>
          <a:latin typeface="+mn-lt"/>
          <a:ea typeface="+mn-ea"/>
          <a:cs typeface="+mn-cs"/>
        </a:defRPr>
      </a:lvl2pPr>
      <a:lvl3pPr marL="1143000" indent="-228600" algn="ctr" rtl="0" fontAlgn="base">
        <a:spcBef>
          <a:spcPct val="20000"/>
        </a:spcBef>
        <a:spcAft>
          <a:spcPct val="0"/>
        </a:spcAft>
        <a:buChar char="•"/>
        <a:defRPr sz="2400" kern="1200">
          <a:solidFill>
            <a:schemeClr val="tx1"/>
          </a:solidFill>
          <a:latin typeface="+mn-lt"/>
          <a:ea typeface="+mn-ea"/>
          <a:cs typeface="+mn-cs"/>
        </a:defRPr>
      </a:lvl3pPr>
      <a:lvl4pPr marL="1600200" indent="-228600" algn="ctr" rtl="0" fontAlgn="base">
        <a:spcBef>
          <a:spcPct val="20000"/>
        </a:spcBef>
        <a:spcAft>
          <a:spcPct val="0"/>
        </a:spcAft>
        <a:buChar char="–"/>
        <a:defRPr sz="2000" kern="1200">
          <a:solidFill>
            <a:schemeClr val="tx1"/>
          </a:solidFill>
          <a:latin typeface="+mn-lt"/>
          <a:ea typeface="+mn-ea"/>
          <a:cs typeface="+mn-cs"/>
        </a:defRPr>
      </a:lvl4pPr>
      <a:lvl5pPr marL="2057400" indent="-228600" algn="ctr"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ru-RU"/>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ru-RU"/>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ABE818E-5D20-44C1-BF9F-503402C92DDF}" type="slidenum">
              <a:rPr lang="en-US" altLang="ru-RU"/>
              <a:pPr/>
              <a:t>‹#›</a:t>
            </a:fld>
            <a:endParaRPr lang="en-US" altLang="ru-RU"/>
          </a:p>
        </p:txBody>
      </p:sp>
    </p:spTree>
  </p:cSld>
  <p:clrMap bg1="dk2" tx1="lt1" bg2="dk1"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533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11267" name="Rectangle 3"/>
          <p:cNvSpPr>
            <a:spLocks noGrp="1" noChangeArrowheads="1"/>
          </p:cNvSpPr>
          <p:nvPr>
            <p:ph type="body" idx="1"/>
          </p:nvPr>
        </p:nvSpPr>
        <p:spPr bwMode="auto">
          <a:xfrm>
            <a:off x="685800" y="1676400"/>
            <a:ext cx="7772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ru-RU"/>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ru-RU"/>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AE07366-2B11-4E9A-87EB-6B119D760F64}"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1981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12291" name="Rectangle 3"/>
          <p:cNvSpPr>
            <a:spLocks noGrp="1" noChangeArrowheads="1"/>
          </p:cNvSpPr>
          <p:nvPr>
            <p:ph type="body" idx="1"/>
          </p:nvPr>
        </p:nvSpPr>
        <p:spPr bwMode="auto">
          <a:xfrm>
            <a:off x="457200" y="3200400"/>
            <a:ext cx="8229600"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122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ru-RU"/>
          </a:p>
        </p:txBody>
      </p:sp>
      <p:sp>
        <p:nvSpPr>
          <p:cNvPr id="122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ru-RU"/>
          </a:p>
        </p:txBody>
      </p:sp>
      <p:sp>
        <p:nvSpPr>
          <p:cNvPr id="122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8029883-D1EA-4E34-8890-43D419BB7D8E}"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ctr" rtl="0" fontAlgn="base">
        <a:spcBef>
          <a:spcPct val="20000"/>
        </a:spcBef>
        <a:spcAft>
          <a:spcPct val="0"/>
        </a:spcAft>
        <a:buChar char="•"/>
        <a:defRPr sz="3200" kern="1200">
          <a:solidFill>
            <a:schemeClr val="tx1"/>
          </a:solidFill>
          <a:latin typeface="+mn-lt"/>
          <a:ea typeface="+mn-ea"/>
          <a:cs typeface="+mn-cs"/>
        </a:defRPr>
      </a:lvl1pPr>
      <a:lvl2pPr marL="742950" indent="-285750" algn="ctr" rtl="0" fontAlgn="base">
        <a:spcBef>
          <a:spcPct val="20000"/>
        </a:spcBef>
        <a:spcAft>
          <a:spcPct val="0"/>
        </a:spcAft>
        <a:buChar char="–"/>
        <a:defRPr sz="2800" kern="1200">
          <a:solidFill>
            <a:schemeClr val="tx1"/>
          </a:solidFill>
          <a:latin typeface="+mn-lt"/>
          <a:ea typeface="+mn-ea"/>
          <a:cs typeface="+mn-cs"/>
        </a:defRPr>
      </a:lvl2pPr>
      <a:lvl3pPr marL="1143000" indent="-228600" algn="ctr" rtl="0" fontAlgn="base">
        <a:spcBef>
          <a:spcPct val="20000"/>
        </a:spcBef>
        <a:spcAft>
          <a:spcPct val="0"/>
        </a:spcAft>
        <a:buChar char="•"/>
        <a:defRPr sz="2400" kern="1200">
          <a:solidFill>
            <a:schemeClr val="tx1"/>
          </a:solidFill>
          <a:latin typeface="+mn-lt"/>
          <a:ea typeface="+mn-ea"/>
          <a:cs typeface="+mn-cs"/>
        </a:defRPr>
      </a:lvl3pPr>
      <a:lvl4pPr marL="1600200" indent="-228600" algn="ctr" rtl="0" fontAlgn="base">
        <a:spcBef>
          <a:spcPct val="20000"/>
        </a:spcBef>
        <a:spcAft>
          <a:spcPct val="0"/>
        </a:spcAft>
        <a:buChar char="–"/>
        <a:defRPr sz="2000" kern="1200">
          <a:solidFill>
            <a:schemeClr val="tx1"/>
          </a:solidFill>
          <a:latin typeface="+mn-lt"/>
          <a:ea typeface="+mn-ea"/>
          <a:cs typeface="+mn-cs"/>
        </a:defRPr>
      </a:lvl4pPr>
      <a:lvl5pPr marL="2057400" indent="-228600" algn="ctr"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133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ru-RU"/>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ru-RU"/>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88F15FD-2882-4499-9611-AB1592734FF2}" type="slidenum">
              <a:rPr lang="en-US" altLang="ru-RU"/>
              <a:pPr/>
              <a:t>‹#›</a:t>
            </a:fld>
            <a:endParaRPr lang="en-US" altLang="ru-RU"/>
          </a:p>
        </p:txBody>
      </p:sp>
    </p:spTree>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533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14339" name="Rectangle 3"/>
          <p:cNvSpPr>
            <a:spLocks noGrp="1" noChangeArrowheads="1"/>
          </p:cNvSpPr>
          <p:nvPr>
            <p:ph type="body" idx="1"/>
          </p:nvPr>
        </p:nvSpPr>
        <p:spPr bwMode="auto">
          <a:xfrm>
            <a:off x="685800" y="1676400"/>
            <a:ext cx="7772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143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ru-RU"/>
          </a:p>
        </p:txBody>
      </p:sp>
      <p:sp>
        <p:nvSpPr>
          <p:cNvPr id="143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ru-RU"/>
          </a:p>
        </p:txBody>
      </p:sp>
      <p:sp>
        <p:nvSpPr>
          <p:cNvPr id="143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277DC7B-6302-4A3F-8BD0-31FEDB9079BA}"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1981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15363" name="Rectangle 3"/>
          <p:cNvSpPr>
            <a:spLocks noGrp="1" noChangeArrowheads="1"/>
          </p:cNvSpPr>
          <p:nvPr>
            <p:ph type="body" idx="1"/>
          </p:nvPr>
        </p:nvSpPr>
        <p:spPr bwMode="auto">
          <a:xfrm>
            <a:off x="457200" y="3200400"/>
            <a:ext cx="8229600"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ru-RU"/>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ru-RU"/>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8E40BC5-6B7F-41D9-A294-17FC4EEFBCE6}"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ctr" rtl="0" fontAlgn="base">
        <a:spcBef>
          <a:spcPct val="20000"/>
        </a:spcBef>
        <a:spcAft>
          <a:spcPct val="0"/>
        </a:spcAft>
        <a:buChar char="•"/>
        <a:defRPr sz="3200" kern="1200">
          <a:solidFill>
            <a:schemeClr val="tx1"/>
          </a:solidFill>
          <a:latin typeface="+mn-lt"/>
          <a:ea typeface="+mn-ea"/>
          <a:cs typeface="+mn-cs"/>
        </a:defRPr>
      </a:lvl1pPr>
      <a:lvl2pPr marL="742950" indent="-285750" algn="ctr" rtl="0" fontAlgn="base">
        <a:spcBef>
          <a:spcPct val="20000"/>
        </a:spcBef>
        <a:spcAft>
          <a:spcPct val="0"/>
        </a:spcAft>
        <a:buChar char="–"/>
        <a:defRPr sz="2800" kern="1200">
          <a:solidFill>
            <a:schemeClr val="tx1"/>
          </a:solidFill>
          <a:latin typeface="+mn-lt"/>
          <a:ea typeface="+mn-ea"/>
          <a:cs typeface="+mn-cs"/>
        </a:defRPr>
      </a:lvl2pPr>
      <a:lvl3pPr marL="1143000" indent="-228600" algn="ctr" rtl="0" fontAlgn="base">
        <a:spcBef>
          <a:spcPct val="20000"/>
        </a:spcBef>
        <a:spcAft>
          <a:spcPct val="0"/>
        </a:spcAft>
        <a:buChar char="•"/>
        <a:defRPr sz="2400" kern="1200">
          <a:solidFill>
            <a:schemeClr val="tx1"/>
          </a:solidFill>
          <a:latin typeface="+mn-lt"/>
          <a:ea typeface="+mn-ea"/>
          <a:cs typeface="+mn-cs"/>
        </a:defRPr>
      </a:lvl3pPr>
      <a:lvl4pPr marL="1600200" indent="-228600" algn="ctr" rtl="0" fontAlgn="base">
        <a:spcBef>
          <a:spcPct val="20000"/>
        </a:spcBef>
        <a:spcAft>
          <a:spcPct val="0"/>
        </a:spcAft>
        <a:buChar char="–"/>
        <a:defRPr sz="2000" kern="1200">
          <a:solidFill>
            <a:schemeClr val="tx1"/>
          </a:solidFill>
          <a:latin typeface="+mn-lt"/>
          <a:ea typeface="+mn-ea"/>
          <a:cs typeface="+mn-cs"/>
        </a:defRPr>
      </a:lvl4pPr>
      <a:lvl5pPr marL="2057400" indent="-228600" algn="ctr"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861" t="19430" r="861" b="-9068"/>
          <a:stretch/>
        </p:blipFill>
        <p:spPr>
          <a:xfrm>
            <a:off x="323528" y="332656"/>
            <a:ext cx="8352928" cy="4976436"/>
          </a:xfrm>
          <a:prstGeom prst="rect">
            <a:avLst/>
          </a:prstGeom>
        </p:spPr>
      </p:pic>
      <p:sp>
        <p:nvSpPr>
          <p:cNvPr id="6" name="Прямоугольник 5"/>
          <p:cNvSpPr/>
          <p:nvPr/>
        </p:nvSpPr>
        <p:spPr>
          <a:xfrm>
            <a:off x="392748" y="4509120"/>
            <a:ext cx="8352928" cy="2031325"/>
          </a:xfrm>
          <a:prstGeom prst="rect">
            <a:avLst/>
          </a:prstGeom>
          <a:noFill/>
        </p:spPr>
        <p:txBody>
          <a:bodyPr wrap="square" lIns="91440" tIns="45720" rIns="91440" bIns="45720">
            <a:spAutoFit/>
          </a:bodyPr>
          <a:lstStyle/>
          <a:p>
            <a:pPr algn="ctr"/>
            <a:r>
              <a:rPr lang="ru-RU" sz="6600" b="1" dirty="0" smtClean="0">
                <a:ln w="12700">
                  <a:solidFill>
                    <a:schemeClr val="accent1"/>
                  </a:solidFill>
                  <a:prstDash val="solid"/>
                </a:ln>
                <a:solidFill>
                  <a:srgbClr val="FF0066"/>
                </a:solidFill>
                <a:effectLst>
                  <a:outerShdw dist="38100" dir="2640000" algn="bl" rotWithShape="0">
                    <a:schemeClr val="accent1"/>
                  </a:outerShdw>
                </a:effectLst>
              </a:rPr>
              <a:t>Удивительное - </a:t>
            </a:r>
            <a:r>
              <a:rPr lang="ru-RU" sz="6000" b="1" dirty="0" smtClean="0">
                <a:ln w="12700">
                  <a:solidFill>
                    <a:schemeClr val="accent1"/>
                  </a:solidFill>
                  <a:prstDash val="solid"/>
                </a:ln>
                <a:solidFill>
                  <a:srgbClr val="FF0066"/>
                </a:solidFill>
                <a:effectLst>
                  <a:outerShdw dist="38100" dir="2640000" algn="bl" rotWithShape="0">
                    <a:schemeClr val="accent1"/>
                  </a:outerShdw>
                </a:effectLst>
              </a:rPr>
              <a:t>рядом</a:t>
            </a:r>
            <a:endParaRPr lang="ru-RU" sz="6000" b="1" cap="none" spc="0" dirty="0">
              <a:ln w="12700">
                <a:solidFill>
                  <a:schemeClr val="accent1"/>
                </a:solidFill>
                <a:prstDash val="solid"/>
              </a:ln>
              <a:solidFill>
                <a:srgbClr val="FF0066"/>
              </a:solidFill>
              <a:effectLst>
                <a:outerShdw dist="38100" dir="2640000" algn="bl" rotWithShape="0">
                  <a:schemeClr val="accent1"/>
                </a:outerShdw>
              </a:effectLst>
            </a:endParaRPr>
          </a:p>
        </p:txBody>
      </p:sp>
    </p:spTree>
    <p:extLst>
      <p:ext uri="{BB962C8B-B14F-4D97-AF65-F5344CB8AC3E}">
        <p14:creationId xmlns:p14="http://schemas.microsoft.com/office/powerpoint/2010/main" val="49352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2000"/>
                                        <p:tgtEl>
                                          <p:spTgt spid="6">
                                            <p:txEl>
                                              <p:pRg st="0" end="0"/>
                                            </p:txEl>
                                          </p:spTgt>
                                        </p:tgtEl>
                                      </p:cBhvr>
                                    </p:animEffect>
                                    <p:anim calcmode="lin" valueType="num">
                                      <p:cBhvr>
                                        <p:cTn id="15"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2995976"/>
            <a:ext cx="2681804" cy="2925563"/>
          </a:xfrm>
        </p:spPr>
        <p:txBody>
          <a:bodyPr/>
          <a:lstStyle/>
          <a:p>
            <a:r>
              <a:rPr lang="ru-RU" sz="1400" dirty="0" smtClean="0">
                <a:solidFill>
                  <a:srgbClr val="FF99FF"/>
                </a:solidFill>
              </a:rPr>
              <a:t>Песок на морском берегу выглядит однородным, но если взглянуть на песчинки в микроскоп, окажется, что это множество фрагментов самых невообразимых форм и цветов. </a:t>
            </a:r>
            <a:br>
              <a:rPr lang="ru-RU" sz="1400" dirty="0" smtClean="0">
                <a:solidFill>
                  <a:srgbClr val="FF99FF"/>
                </a:solidFill>
              </a:rPr>
            </a:br>
            <a:r>
              <a:rPr lang="ru-RU" sz="1400" dirty="0">
                <a:solidFill>
                  <a:srgbClr val="FF99FF"/>
                </a:solidFill>
              </a:rPr>
              <a:t/>
            </a:r>
            <a:br>
              <a:rPr lang="ru-RU" sz="1400" dirty="0">
                <a:solidFill>
                  <a:srgbClr val="FF99FF"/>
                </a:solidFill>
              </a:rPr>
            </a:br>
            <a:r>
              <a:rPr lang="ru-RU" sz="1400" dirty="0" smtClean="0">
                <a:solidFill>
                  <a:srgbClr val="FF99FF"/>
                </a:solidFill>
              </a:rPr>
              <a:t>На фото, увеличенном в 100 раз, запечатлен коралловый песок с одного из тропических пляжей. Несмотря на название, фрагментов кораллов в нём почти нет – даже похожие на их осколки «веточки» вполне могут быть останками </a:t>
            </a:r>
            <a:r>
              <a:rPr lang="ru-RU" sz="1400" dirty="0" err="1" smtClean="0">
                <a:solidFill>
                  <a:srgbClr val="FF99FF"/>
                </a:solidFill>
              </a:rPr>
              <a:t>кораллиновых</a:t>
            </a:r>
            <a:r>
              <a:rPr lang="ru-RU" sz="1400" dirty="0" smtClean="0">
                <a:solidFill>
                  <a:srgbClr val="FF99FF"/>
                </a:solidFill>
              </a:rPr>
              <a:t> водорослей. А другие кусочки и вовсе попали на пляж от покрытых раковинами одноклеточных фораминифер. Морских ежей и мелких ракообразных. </a:t>
            </a:r>
            <a:endParaRPr lang="ru-RU" sz="1400" dirty="0">
              <a:solidFill>
                <a:srgbClr val="FF99FF"/>
              </a:solidFill>
            </a:endParaRPr>
          </a:p>
        </p:txBody>
      </p:sp>
      <p:sp>
        <p:nvSpPr>
          <p:cNvPr id="3" name="Подзаголовок 2"/>
          <p:cNvSpPr>
            <a:spLocks noGrp="1"/>
          </p:cNvSpPr>
          <p:nvPr>
            <p:ph type="subTitle" idx="1"/>
          </p:nvPr>
        </p:nvSpPr>
        <p:spPr/>
        <p:txBody>
          <a:bodyPr/>
          <a:lstStyle/>
          <a:p>
            <a:endParaRPr lang="ru-RU" dirty="0"/>
          </a:p>
        </p:txBody>
      </p:sp>
      <p:pic>
        <p:nvPicPr>
          <p:cNvPr id="4" name="Рисунок 3"/>
          <p:cNvPicPr/>
          <p:nvPr/>
        </p:nvPicPr>
        <p:blipFill rotWithShape="1">
          <a:blip r:embed="rId2"/>
          <a:srcRect l="15109" t="5773" r="47333" b="27421"/>
          <a:stretch/>
        </p:blipFill>
        <p:spPr bwMode="auto">
          <a:xfrm>
            <a:off x="3491880" y="404664"/>
            <a:ext cx="5256584" cy="5112568"/>
          </a:xfrm>
          <a:prstGeom prst="rect">
            <a:avLst/>
          </a:prstGeom>
          <a:ln>
            <a:noFill/>
          </a:ln>
          <a:extLst>
            <a:ext uri="{53640926-AAD7-44D8-BBD7-CCE9431645EC}">
              <a14:shadowObscured xmlns:a14="http://schemas.microsoft.com/office/drawing/2010/main"/>
            </a:ext>
          </a:extLst>
        </p:spPr>
      </p:pic>
      <p:sp>
        <p:nvSpPr>
          <p:cNvPr id="5" name="Текст 2"/>
          <p:cNvSpPr txBox="1">
            <a:spLocks/>
          </p:cNvSpPr>
          <p:nvPr/>
        </p:nvSpPr>
        <p:spPr bwMode="auto">
          <a:xfrm>
            <a:off x="3923928" y="5609332"/>
            <a:ext cx="3868737"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200" dirty="0" smtClean="0"/>
              <a:t>Вокруг света. № </a:t>
            </a:r>
            <a:r>
              <a:rPr lang="ru-RU" sz="1200" dirty="0"/>
              <a:t>7</a:t>
            </a:r>
            <a:r>
              <a:rPr lang="ru-RU" sz="1200" dirty="0" smtClean="0"/>
              <a:t> 2018 г.</a:t>
            </a:r>
            <a:endParaRPr lang="ru-RU" sz="1200" dirty="0"/>
          </a:p>
        </p:txBody>
      </p:sp>
      <p:pic>
        <p:nvPicPr>
          <p:cNvPr id="7" name="Рисунок 6"/>
          <p:cNvPicPr/>
          <p:nvPr/>
        </p:nvPicPr>
        <p:blipFill rotWithShape="1">
          <a:blip r:embed="rId3"/>
          <a:srcRect l="15803" t="73714" r="75679" b="9692"/>
          <a:stretch/>
        </p:blipFill>
        <p:spPr bwMode="auto">
          <a:xfrm>
            <a:off x="7236296" y="4703445"/>
            <a:ext cx="1512168" cy="13178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1191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4005064"/>
            <a:ext cx="2736304" cy="2387600"/>
          </a:xfrm>
        </p:spPr>
        <p:txBody>
          <a:bodyPr/>
          <a:lstStyle/>
          <a:p>
            <a:r>
              <a:rPr lang="ru-RU" sz="1400" dirty="0" smtClean="0">
                <a:solidFill>
                  <a:srgbClr val="FFFF99"/>
                </a:solidFill>
              </a:rPr>
              <a:t>Крупная, тяжёлая пыльца растений, опыляемых насекомыми, редко вызывает проблемы со здоровьем. Зато многочисленные мелкие пыльцевые зёрна растений, опыляемых ветром, способны глубоко проникать в дыхательные пути, вызывая раздражение и аллергические реакции. Шипастые пылинки амброзии, цветущей во второй половине лета, грозят аллергикам особенно суровыми испытаниями. </a:t>
            </a:r>
            <a:br>
              <a:rPr lang="ru-RU" sz="1400" dirty="0" smtClean="0">
                <a:solidFill>
                  <a:srgbClr val="FFFF99"/>
                </a:solidFill>
              </a:rPr>
            </a:br>
            <a:r>
              <a:rPr lang="ru-RU" sz="1400" dirty="0">
                <a:solidFill>
                  <a:srgbClr val="FFFF99"/>
                </a:solidFill>
              </a:rPr>
              <a:t/>
            </a:r>
            <a:br>
              <a:rPr lang="ru-RU" sz="1400" dirty="0">
                <a:solidFill>
                  <a:srgbClr val="FFFF99"/>
                </a:solidFill>
              </a:rPr>
            </a:br>
            <a:r>
              <a:rPr lang="ru-RU" sz="1400" dirty="0" smtClean="0">
                <a:solidFill>
                  <a:srgbClr val="FFFF99"/>
                </a:solidFill>
              </a:rPr>
              <a:t>Этот сорняк произрастает на юге России и Украины, в Крыму, а в последние годы продвигается на север. Впрочем, пыльца амброзии настолько мала, что ветер переносит её на сотни километров, вызывая сезонную аллергию у людей, живущих далеко от источника угрозы.</a:t>
            </a:r>
            <a:endParaRPr lang="ru-RU" sz="1400" dirty="0">
              <a:solidFill>
                <a:srgbClr val="FFFF99"/>
              </a:solidFill>
            </a:endParaRPr>
          </a:p>
        </p:txBody>
      </p:sp>
      <p:sp>
        <p:nvSpPr>
          <p:cNvPr id="3" name="Подзаголовок 2"/>
          <p:cNvSpPr>
            <a:spLocks noGrp="1"/>
          </p:cNvSpPr>
          <p:nvPr>
            <p:ph type="subTitle" idx="1"/>
          </p:nvPr>
        </p:nvSpPr>
        <p:spPr/>
        <p:txBody>
          <a:bodyPr/>
          <a:lstStyle/>
          <a:p>
            <a:endParaRPr lang="ru-RU" dirty="0"/>
          </a:p>
        </p:txBody>
      </p:sp>
      <p:pic>
        <p:nvPicPr>
          <p:cNvPr id="4" name="Рисунок 3"/>
          <p:cNvPicPr/>
          <p:nvPr/>
        </p:nvPicPr>
        <p:blipFill rotWithShape="1">
          <a:blip r:embed="rId2"/>
          <a:srcRect l="15905" t="7237" r="47338" b="27495"/>
          <a:stretch/>
        </p:blipFill>
        <p:spPr bwMode="auto">
          <a:xfrm>
            <a:off x="3203848" y="332656"/>
            <a:ext cx="5616624" cy="5472608"/>
          </a:xfrm>
          <a:prstGeom prst="rect">
            <a:avLst/>
          </a:prstGeom>
          <a:ln>
            <a:noFill/>
          </a:ln>
          <a:extLst>
            <a:ext uri="{53640926-AAD7-44D8-BBD7-CCE9431645EC}">
              <a14:shadowObscured xmlns:a14="http://schemas.microsoft.com/office/drawing/2010/main"/>
            </a:ext>
          </a:extLst>
        </p:spPr>
      </p:pic>
      <p:pic>
        <p:nvPicPr>
          <p:cNvPr id="5" name="Рисунок 4"/>
          <p:cNvPicPr/>
          <p:nvPr/>
        </p:nvPicPr>
        <p:blipFill rotWithShape="1">
          <a:blip r:embed="rId2"/>
          <a:srcRect l="16490" t="71664" r="75020" b="13362"/>
          <a:stretch/>
        </p:blipFill>
        <p:spPr bwMode="auto">
          <a:xfrm>
            <a:off x="7179471" y="4724716"/>
            <a:ext cx="1641001" cy="1368580"/>
          </a:xfrm>
          <a:prstGeom prst="rect">
            <a:avLst/>
          </a:prstGeom>
          <a:ln>
            <a:noFill/>
          </a:ln>
          <a:extLst>
            <a:ext uri="{53640926-AAD7-44D8-BBD7-CCE9431645EC}">
              <a14:shadowObscured xmlns:a14="http://schemas.microsoft.com/office/drawing/2010/main"/>
            </a:ext>
          </a:extLst>
        </p:spPr>
      </p:pic>
      <p:sp>
        <p:nvSpPr>
          <p:cNvPr id="6" name="Текст 2"/>
          <p:cNvSpPr txBox="1">
            <a:spLocks/>
          </p:cNvSpPr>
          <p:nvPr/>
        </p:nvSpPr>
        <p:spPr bwMode="auto">
          <a:xfrm>
            <a:off x="4131234" y="5805264"/>
            <a:ext cx="3868737"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200" dirty="0" smtClean="0"/>
              <a:t>Вокруг света.  № 7 2019 г.</a:t>
            </a:r>
            <a:endParaRPr lang="ru-RU" sz="1200" dirty="0"/>
          </a:p>
        </p:txBody>
      </p:sp>
    </p:spTree>
    <p:extLst>
      <p:ext uri="{BB962C8B-B14F-4D97-AF65-F5344CB8AC3E}">
        <p14:creationId xmlns:p14="http://schemas.microsoft.com/office/powerpoint/2010/main" val="10566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3789040"/>
            <a:ext cx="2725252" cy="2418859"/>
          </a:xfrm>
        </p:spPr>
        <p:txBody>
          <a:bodyPr/>
          <a:lstStyle/>
          <a:p>
            <a:r>
              <a:rPr lang="ru-RU" sz="1400" dirty="0" smtClean="0">
                <a:solidFill>
                  <a:srgbClr val="00B0F0"/>
                </a:solidFill>
              </a:rPr>
              <a:t>Трёхмерное кружево – это не арт-объект в галерее современного искусства и не декорация фильма о других планетах. Из переплетения ажурных «мостиков» состоят кости птиц, и такое строение костей позволяет пернатым делать главное дело жизни – летать. </a:t>
            </a:r>
            <a:br>
              <a:rPr lang="ru-RU" sz="1400" dirty="0" smtClean="0">
                <a:solidFill>
                  <a:srgbClr val="00B0F0"/>
                </a:solidFill>
              </a:rPr>
            </a:br>
            <a:r>
              <a:rPr lang="ru-RU" sz="1400" dirty="0">
                <a:solidFill>
                  <a:srgbClr val="00B0F0"/>
                </a:solidFill>
              </a:rPr>
              <a:t/>
            </a:r>
            <a:br>
              <a:rPr lang="ru-RU" sz="1400" dirty="0">
                <a:solidFill>
                  <a:srgbClr val="00B0F0"/>
                </a:solidFill>
              </a:rPr>
            </a:br>
            <a:r>
              <a:rPr lang="ru-RU" sz="1400" dirty="0" smtClean="0">
                <a:solidFill>
                  <a:srgbClr val="00B0F0"/>
                </a:solidFill>
              </a:rPr>
              <a:t>По сравнению с млекопитающими того же размера, птицы с их «воздушными»  костями очень мало весят и благодаря этому легко отрываются от земли. Кроме того, костяные «мостики» заметно плотнее, чем костное  вещество зверей, а сложная структура позволяет оптимально перераспределять давление. Из-за этого крылья птиц не ломаются, хотя при взлёте и посадке испытывают огромные нагрузки.</a:t>
            </a:r>
            <a:endParaRPr lang="ru-RU" sz="1400" dirty="0">
              <a:solidFill>
                <a:srgbClr val="00B0F0"/>
              </a:solidFill>
            </a:endParaRPr>
          </a:p>
        </p:txBody>
      </p:sp>
      <p:sp>
        <p:nvSpPr>
          <p:cNvPr id="3" name="Подзаголовок 2"/>
          <p:cNvSpPr>
            <a:spLocks noGrp="1"/>
          </p:cNvSpPr>
          <p:nvPr>
            <p:ph type="subTitle" idx="1"/>
          </p:nvPr>
        </p:nvSpPr>
        <p:spPr/>
        <p:txBody>
          <a:bodyPr/>
          <a:lstStyle/>
          <a:p>
            <a:endParaRPr lang="ru-RU" dirty="0"/>
          </a:p>
        </p:txBody>
      </p:sp>
      <p:pic>
        <p:nvPicPr>
          <p:cNvPr id="4" name="Рисунок 3"/>
          <p:cNvPicPr/>
          <p:nvPr/>
        </p:nvPicPr>
        <p:blipFill rotWithShape="1">
          <a:blip r:embed="rId2"/>
          <a:srcRect l="15101" t="6301" r="47137" b="26332"/>
          <a:stretch/>
        </p:blipFill>
        <p:spPr bwMode="auto">
          <a:xfrm>
            <a:off x="3203847" y="332656"/>
            <a:ext cx="5822019" cy="5184575"/>
          </a:xfrm>
          <a:prstGeom prst="rect">
            <a:avLst/>
          </a:prstGeom>
          <a:ln>
            <a:noFill/>
          </a:ln>
          <a:extLst>
            <a:ext uri="{53640926-AAD7-44D8-BBD7-CCE9431645EC}">
              <a14:shadowObscured xmlns:a14="http://schemas.microsoft.com/office/drawing/2010/main"/>
            </a:ext>
          </a:extLst>
        </p:spPr>
      </p:pic>
      <p:sp>
        <p:nvSpPr>
          <p:cNvPr id="5" name="Текст 2"/>
          <p:cNvSpPr txBox="1">
            <a:spLocks/>
          </p:cNvSpPr>
          <p:nvPr/>
        </p:nvSpPr>
        <p:spPr bwMode="auto">
          <a:xfrm>
            <a:off x="4941704" y="5627838"/>
            <a:ext cx="3868737"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200" dirty="0" smtClean="0"/>
              <a:t>Вокруг света. № </a:t>
            </a:r>
            <a:r>
              <a:rPr lang="ru-RU" sz="1200" dirty="0"/>
              <a:t>1</a:t>
            </a:r>
            <a:r>
              <a:rPr lang="ru-RU" sz="1200" dirty="0" smtClean="0"/>
              <a:t> 2018 г.</a:t>
            </a:r>
            <a:endParaRPr lang="ru-RU" sz="1200" dirty="0"/>
          </a:p>
        </p:txBody>
      </p:sp>
      <p:pic>
        <p:nvPicPr>
          <p:cNvPr id="2050" name="Picture 2" descr="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598" t="18177" r="7600" b="11488"/>
          <a:stretch/>
        </p:blipFill>
        <p:spPr bwMode="auto">
          <a:xfrm>
            <a:off x="3203847" y="5085184"/>
            <a:ext cx="1584177" cy="136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34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ppt_w</p:attrName>
                                        </p:attrNameLst>
                                      </p:cBhvr>
                                      <p:tavLst>
                                        <p:tav tm="0" fmla="#ppt_w*sin(2.5*pi*$)">
                                          <p:val>
                                            <p:fltVal val="0"/>
                                          </p:val>
                                        </p:tav>
                                        <p:tav tm="100000">
                                          <p:val>
                                            <p:fltVal val="1"/>
                                          </p:val>
                                        </p:tav>
                                      </p:tavLst>
                                    </p:anim>
                                    <p:anim calcmode="lin" valueType="num">
                                      <p:cBhvr>
                                        <p:cTn id="9"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780928"/>
            <a:ext cx="2664296" cy="1143000"/>
          </a:xfrm>
        </p:spPr>
        <p:txBody>
          <a:bodyPr/>
          <a:lstStyle/>
          <a:p>
            <a:r>
              <a:rPr lang="ru-RU" sz="1400" dirty="0" smtClean="0">
                <a:solidFill>
                  <a:srgbClr val="92D050"/>
                </a:solidFill>
              </a:rPr>
              <a:t>Практически у всех млекопитающих есть </a:t>
            </a:r>
            <a:r>
              <a:rPr lang="ru-RU" sz="1400" dirty="0" err="1" smtClean="0">
                <a:solidFill>
                  <a:srgbClr val="92D050"/>
                </a:solidFill>
              </a:rPr>
              <a:t>вибриссы</a:t>
            </a:r>
            <a:r>
              <a:rPr lang="ru-RU" sz="1400" dirty="0" smtClean="0">
                <a:solidFill>
                  <a:srgbClr val="92D050"/>
                </a:solidFill>
              </a:rPr>
              <a:t>, в просторечии называемые усами. Это чувствительные волосы, реагирующие на прикосновение. Человек </a:t>
            </a:r>
            <a:r>
              <a:rPr lang="ru-RU" sz="1400" dirty="0" err="1" smtClean="0">
                <a:solidFill>
                  <a:srgbClr val="92D050"/>
                </a:solidFill>
              </a:rPr>
              <a:t>вибрисс</a:t>
            </a:r>
            <a:r>
              <a:rPr lang="ru-RU" sz="1400" dirty="0" smtClean="0">
                <a:solidFill>
                  <a:srgbClr val="92D050"/>
                </a:solidFill>
              </a:rPr>
              <a:t> лишён, но нечто похожее есть и у нас. </a:t>
            </a:r>
            <a:br>
              <a:rPr lang="ru-RU" sz="1400" dirty="0" smtClean="0">
                <a:solidFill>
                  <a:srgbClr val="92D050"/>
                </a:solidFill>
              </a:rPr>
            </a:br>
            <a:r>
              <a:rPr lang="ru-RU" sz="1400" dirty="0">
                <a:solidFill>
                  <a:srgbClr val="92D050"/>
                </a:solidFill>
              </a:rPr>
              <a:t/>
            </a:r>
            <a:br>
              <a:rPr lang="ru-RU" sz="1400" dirty="0">
                <a:solidFill>
                  <a:srgbClr val="92D050"/>
                </a:solidFill>
              </a:rPr>
            </a:br>
            <a:r>
              <a:rPr lang="ru-RU" sz="1400" dirty="0" smtClean="0">
                <a:solidFill>
                  <a:srgbClr val="92D050"/>
                </a:solidFill>
              </a:rPr>
              <a:t>Ресницы! Прикосновение к ним постороннего предмета заставляет веки рефлекторно сомкнуться и защитить глаза. А в остальном это просто волосы, состоящие на 97 % из белка кератина и на 3 % из воды. </a:t>
            </a:r>
            <a:br>
              <a:rPr lang="ru-RU" sz="1400" dirty="0" smtClean="0">
                <a:solidFill>
                  <a:srgbClr val="92D050"/>
                </a:solidFill>
              </a:rPr>
            </a:br>
            <a:r>
              <a:rPr lang="ru-RU" sz="1400" dirty="0">
                <a:solidFill>
                  <a:srgbClr val="92D050"/>
                </a:solidFill>
              </a:rPr>
              <a:t/>
            </a:r>
            <a:br>
              <a:rPr lang="ru-RU" sz="1400" dirty="0">
                <a:solidFill>
                  <a:srgbClr val="92D050"/>
                </a:solidFill>
              </a:rPr>
            </a:br>
            <a:r>
              <a:rPr lang="ru-RU" sz="1400" dirty="0" smtClean="0">
                <a:solidFill>
                  <a:srgbClr val="92D050"/>
                </a:solidFill>
              </a:rPr>
              <a:t>На снимке, сделанном под микроскопом – обломанная ресница. Середина волоса заполнена </a:t>
            </a:r>
            <a:r>
              <a:rPr lang="ru-RU" sz="1400" dirty="0" err="1" smtClean="0">
                <a:solidFill>
                  <a:srgbClr val="92D050"/>
                </a:solidFill>
              </a:rPr>
              <a:t>кортексом</a:t>
            </a:r>
            <a:r>
              <a:rPr lang="ru-RU" sz="1400" dirty="0" smtClean="0">
                <a:solidFill>
                  <a:srgbClr val="92D050"/>
                </a:solidFill>
              </a:rPr>
              <a:t> (корой). Окружает </a:t>
            </a:r>
            <a:r>
              <a:rPr lang="ru-RU" sz="1400" dirty="0" err="1" smtClean="0">
                <a:solidFill>
                  <a:srgbClr val="92D050"/>
                </a:solidFill>
              </a:rPr>
              <a:t>кортекс</a:t>
            </a:r>
            <a:r>
              <a:rPr lang="ru-RU" sz="1400" dirty="0" smtClean="0">
                <a:solidFill>
                  <a:srgbClr val="92D050"/>
                </a:solidFill>
              </a:rPr>
              <a:t> кутикула – оболочка их </a:t>
            </a:r>
            <a:r>
              <a:rPr lang="ru-RU" sz="1400" dirty="0" err="1" smtClean="0">
                <a:solidFill>
                  <a:srgbClr val="92D050"/>
                </a:solidFill>
              </a:rPr>
              <a:t>кератиновых</a:t>
            </a:r>
            <a:r>
              <a:rPr lang="ru-RU" sz="1400" dirty="0" smtClean="0">
                <a:solidFill>
                  <a:srgbClr val="92D050"/>
                </a:solidFill>
              </a:rPr>
              <a:t> чешуек.</a:t>
            </a:r>
            <a:endParaRPr lang="ru-RU" sz="1400" dirty="0">
              <a:solidFill>
                <a:srgbClr val="92D050"/>
              </a:solidFill>
            </a:endParaRPr>
          </a:p>
        </p:txBody>
      </p:sp>
      <p:pic>
        <p:nvPicPr>
          <p:cNvPr id="4" name="Объект 3"/>
          <p:cNvPicPr>
            <a:picLocks noGrp="1"/>
          </p:cNvPicPr>
          <p:nvPr>
            <p:ph idx="1"/>
          </p:nvPr>
        </p:nvPicPr>
        <p:blipFill rotWithShape="1">
          <a:blip r:embed="rId2"/>
          <a:srcRect l="16159" t="9337" r="46736" b="24263"/>
          <a:stretch/>
        </p:blipFill>
        <p:spPr bwMode="auto">
          <a:xfrm>
            <a:off x="3123955" y="332656"/>
            <a:ext cx="5688633" cy="5328592"/>
          </a:xfrm>
          <a:prstGeom prst="rect">
            <a:avLst/>
          </a:prstGeom>
          <a:ln>
            <a:noFill/>
          </a:ln>
          <a:extLst>
            <a:ext uri="{53640926-AAD7-44D8-BBD7-CCE9431645EC}">
              <a14:shadowObscured xmlns:a14="http://schemas.microsoft.com/office/drawing/2010/main"/>
            </a:ext>
          </a:extLst>
        </p:spPr>
      </p:pic>
      <p:sp>
        <p:nvSpPr>
          <p:cNvPr id="5" name="Текст 2"/>
          <p:cNvSpPr txBox="1">
            <a:spLocks/>
          </p:cNvSpPr>
          <p:nvPr/>
        </p:nvSpPr>
        <p:spPr bwMode="auto">
          <a:xfrm>
            <a:off x="4860032" y="5661248"/>
            <a:ext cx="3868737"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200" dirty="0" smtClean="0"/>
              <a:t>Вокруг света. № </a:t>
            </a:r>
            <a:r>
              <a:rPr lang="ru-RU" sz="1200" dirty="0"/>
              <a:t>2</a:t>
            </a:r>
            <a:r>
              <a:rPr lang="ru-RU" sz="1200" dirty="0" smtClean="0"/>
              <a:t> 2017 г.</a:t>
            </a:r>
            <a:endParaRPr lang="ru-RU" sz="1200" dirty="0"/>
          </a:p>
        </p:txBody>
      </p:sp>
      <p:pic>
        <p:nvPicPr>
          <p:cNvPr id="6" name="Рисунок 5"/>
          <p:cNvPicPr/>
          <p:nvPr/>
        </p:nvPicPr>
        <p:blipFill rotWithShape="1">
          <a:blip r:embed="rId2"/>
          <a:srcRect l="16095" t="69707" r="74708" b="14398"/>
          <a:stretch/>
        </p:blipFill>
        <p:spPr bwMode="auto">
          <a:xfrm>
            <a:off x="3137881" y="5235038"/>
            <a:ext cx="1434119" cy="12182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161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3520721"/>
            <a:ext cx="2780928" cy="2387600"/>
          </a:xfrm>
        </p:spPr>
        <p:txBody>
          <a:bodyPr/>
          <a:lstStyle/>
          <a:p>
            <a:r>
              <a:rPr lang="ru-RU" sz="1400" dirty="0" smtClean="0">
                <a:solidFill>
                  <a:srgbClr val="9999FF"/>
                </a:solidFill>
              </a:rPr>
              <a:t>Похожая на стеклянную </a:t>
            </a:r>
            <a:r>
              <a:rPr lang="ru-RU" sz="1400" dirty="0" err="1" smtClean="0">
                <a:solidFill>
                  <a:srgbClr val="9999FF"/>
                </a:solidFill>
              </a:rPr>
              <a:t>гантельку</a:t>
            </a:r>
            <a:r>
              <a:rPr lang="ru-RU" sz="1400" dirty="0" smtClean="0">
                <a:solidFill>
                  <a:srgbClr val="9999FF"/>
                </a:solidFill>
              </a:rPr>
              <a:t> снежинка – итог краткой, но уникальной «личной истории». Снежинки конденсируются в облаках и сохраняют </a:t>
            </a:r>
            <a:r>
              <a:rPr lang="ru-RU" sz="1400" dirty="0" err="1" smtClean="0">
                <a:solidFill>
                  <a:srgbClr val="9999FF"/>
                </a:solidFill>
              </a:rPr>
              <a:t>шестилучевую</a:t>
            </a:r>
            <a:r>
              <a:rPr lang="ru-RU" sz="1400" dirty="0" smtClean="0">
                <a:solidFill>
                  <a:srgbClr val="9999FF"/>
                </a:solidFill>
              </a:rPr>
              <a:t> симметрию, которую задает кристаллическая структура льда. Однако в разных условиях они растут то по центральной оси, то вдоль боковых лучей. </a:t>
            </a:r>
            <a:br>
              <a:rPr lang="ru-RU" sz="1400" dirty="0" smtClean="0">
                <a:solidFill>
                  <a:srgbClr val="9999FF"/>
                </a:solidFill>
              </a:rPr>
            </a:br>
            <a:r>
              <a:rPr lang="ru-RU" sz="1400" dirty="0">
                <a:solidFill>
                  <a:srgbClr val="9999FF"/>
                </a:solidFill>
              </a:rPr>
              <a:t/>
            </a:r>
            <a:br>
              <a:rPr lang="ru-RU" sz="1400" dirty="0">
                <a:solidFill>
                  <a:srgbClr val="9999FF"/>
                </a:solidFill>
              </a:rPr>
            </a:br>
            <a:r>
              <a:rPr lang="ru-RU" sz="1400" dirty="0" smtClean="0">
                <a:solidFill>
                  <a:srgbClr val="9999FF"/>
                </a:solidFill>
              </a:rPr>
              <a:t>Носимая ветром частица оказывается в областях с разной температурой и влажностью и вырастает, сохраняя в своей форме историю этих скитаний. Поэтому – хотя за день на Землю выпадают миллионы миллиардов снежинок – среди них не было и не будет двух одинаковых.</a:t>
            </a:r>
            <a:endParaRPr lang="ru-RU" sz="1400" dirty="0">
              <a:solidFill>
                <a:srgbClr val="9999FF"/>
              </a:solidFill>
            </a:endParaRPr>
          </a:p>
        </p:txBody>
      </p:sp>
      <p:sp>
        <p:nvSpPr>
          <p:cNvPr id="3" name="Подзаголовок 2"/>
          <p:cNvSpPr>
            <a:spLocks noGrp="1"/>
          </p:cNvSpPr>
          <p:nvPr>
            <p:ph type="subTitle" idx="1"/>
          </p:nvPr>
        </p:nvSpPr>
        <p:spPr/>
        <p:txBody>
          <a:bodyPr/>
          <a:lstStyle/>
          <a:p>
            <a:endParaRPr lang="ru-RU" dirty="0"/>
          </a:p>
        </p:txBody>
      </p:sp>
      <p:pic>
        <p:nvPicPr>
          <p:cNvPr id="4" name="Рисунок 3"/>
          <p:cNvPicPr/>
          <p:nvPr/>
        </p:nvPicPr>
        <p:blipFill rotWithShape="1">
          <a:blip r:embed="rId2"/>
          <a:srcRect l="15428" t="7534" r="46488" b="26009"/>
          <a:stretch/>
        </p:blipFill>
        <p:spPr bwMode="auto">
          <a:xfrm>
            <a:off x="3859489" y="364771"/>
            <a:ext cx="4896544" cy="4925144"/>
          </a:xfrm>
          <a:prstGeom prst="rect">
            <a:avLst/>
          </a:prstGeom>
          <a:ln>
            <a:noFill/>
          </a:ln>
          <a:extLst>
            <a:ext uri="{53640926-AAD7-44D8-BBD7-CCE9431645EC}">
              <a14:shadowObscured xmlns:a14="http://schemas.microsoft.com/office/drawing/2010/main"/>
            </a:ext>
          </a:extLst>
        </p:spPr>
      </p:pic>
      <p:sp>
        <p:nvSpPr>
          <p:cNvPr id="5" name="Текст 2"/>
          <p:cNvSpPr txBox="1">
            <a:spLocks/>
          </p:cNvSpPr>
          <p:nvPr/>
        </p:nvSpPr>
        <p:spPr bwMode="auto">
          <a:xfrm>
            <a:off x="4887296" y="5441747"/>
            <a:ext cx="3868737"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200" dirty="0" smtClean="0"/>
              <a:t>Вокруг света. № </a:t>
            </a:r>
            <a:r>
              <a:rPr lang="ru-RU" sz="1200" dirty="0"/>
              <a:t>2</a:t>
            </a:r>
            <a:r>
              <a:rPr lang="ru-RU" sz="1200" dirty="0" smtClean="0"/>
              <a:t> 2019 г.</a:t>
            </a:r>
            <a:endParaRPr lang="ru-RU" sz="1200" dirty="0"/>
          </a:p>
        </p:txBody>
      </p:sp>
      <p:pic>
        <p:nvPicPr>
          <p:cNvPr id="3074" name="Picture 2"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5013176"/>
            <a:ext cx="1575033" cy="1436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95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ppt_w</p:attrName>
                                        </p:attrNameLst>
                                      </p:cBhvr>
                                      <p:tavLst>
                                        <p:tav tm="0" fmla="#ppt_w*sin(2.5*pi*$)">
                                          <p:val>
                                            <p:fltVal val="0"/>
                                          </p:val>
                                        </p:tav>
                                        <p:tav tm="100000">
                                          <p:val>
                                            <p:fltVal val="1"/>
                                          </p:val>
                                        </p:tav>
                                      </p:tavLst>
                                    </p:anim>
                                    <p:anim calcmode="lin" valueType="num">
                                      <p:cBhvr>
                                        <p:cTn id="9"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4436" y="3717032"/>
            <a:ext cx="2561736" cy="2387600"/>
          </a:xfrm>
        </p:spPr>
        <p:txBody>
          <a:bodyPr/>
          <a:lstStyle/>
          <a:p>
            <a:r>
              <a:rPr lang="ru-RU" sz="1400" dirty="0" smtClean="0">
                <a:solidFill>
                  <a:srgbClr val="FF9900"/>
                </a:solidFill>
              </a:rPr>
              <a:t>При стократном увеличении детали рисунка на медной монетке в 10 иен похожи на плоские стволовые горы. И хотя поговорка утверждает, что деньги не пахнут, всем знаком характерный запах монет. </a:t>
            </a:r>
            <a:br>
              <a:rPr lang="ru-RU" sz="1400" dirty="0" smtClean="0">
                <a:solidFill>
                  <a:srgbClr val="FF9900"/>
                </a:solidFill>
              </a:rPr>
            </a:br>
            <a:r>
              <a:rPr lang="ru-RU" sz="1400" dirty="0">
                <a:solidFill>
                  <a:srgbClr val="FF9900"/>
                </a:solidFill>
              </a:rPr>
              <a:t/>
            </a:r>
            <a:br>
              <a:rPr lang="ru-RU" sz="1400" dirty="0">
                <a:solidFill>
                  <a:srgbClr val="FF9900"/>
                </a:solidFill>
              </a:rPr>
            </a:br>
            <a:r>
              <a:rPr lang="ru-RU" sz="1400" dirty="0" smtClean="0">
                <a:solidFill>
                  <a:srgbClr val="FF9900"/>
                </a:solidFill>
              </a:rPr>
              <a:t>Учёные считают это заблуждением: аромат создаётся не монетой, а нашей собственной кожей. Как только мы берём её рукой, небольшое количество ионов металлов вступает во взаимодействие с соединениями, содержащимися в поте. </a:t>
            </a:r>
            <a:br>
              <a:rPr lang="ru-RU" sz="1400" dirty="0" smtClean="0">
                <a:solidFill>
                  <a:srgbClr val="FF9900"/>
                </a:solidFill>
              </a:rPr>
            </a:br>
            <a:r>
              <a:rPr lang="ru-RU" sz="1400" dirty="0">
                <a:solidFill>
                  <a:srgbClr val="FF9900"/>
                </a:solidFill>
              </a:rPr>
              <a:t/>
            </a:r>
            <a:br>
              <a:rPr lang="ru-RU" sz="1400" dirty="0">
                <a:solidFill>
                  <a:srgbClr val="FF9900"/>
                </a:solidFill>
              </a:rPr>
            </a:br>
            <a:r>
              <a:rPr lang="ru-RU" sz="1400" dirty="0" smtClean="0">
                <a:solidFill>
                  <a:srgbClr val="FF9900"/>
                </a:solidFill>
              </a:rPr>
              <a:t>В результате образуется смесь летучих веществ, комбинацию которых мы воспринимаем как запах металлических денег.</a:t>
            </a:r>
            <a:endParaRPr lang="ru-RU" sz="1400" dirty="0">
              <a:solidFill>
                <a:srgbClr val="FF9900"/>
              </a:solidFill>
            </a:endParaRPr>
          </a:p>
        </p:txBody>
      </p:sp>
      <p:sp>
        <p:nvSpPr>
          <p:cNvPr id="3" name="Подзаголовок 2"/>
          <p:cNvSpPr>
            <a:spLocks noGrp="1"/>
          </p:cNvSpPr>
          <p:nvPr>
            <p:ph type="subTitle" idx="1"/>
          </p:nvPr>
        </p:nvSpPr>
        <p:spPr>
          <a:xfrm>
            <a:off x="2987824" y="3841589"/>
            <a:ext cx="6858000" cy="1655762"/>
          </a:xfrm>
        </p:spPr>
        <p:txBody>
          <a:bodyPr/>
          <a:lstStyle/>
          <a:p>
            <a:endParaRPr lang="ru-RU" dirty="0"/>
          </a:p>
        </p:txBody>
      </p:sp>
      <p:pic>
        <p:nvPicPr>
          <p:cNvPr id="4" name="Рисунок 3"/>
          <p:cNvPicPr/>
          <p:nvPr/>
        </p:nvPicPr>
        <p:blipFill rotWithShape="1">
          <a:blip r:embed="rId2"/>
          <a:srcRect l="11605" t="6334" r="51294" b="25380"/>
          <a:stretch/>
        </p:blipFill>
        <p:spPr bwMode="auto">
          <a:xfrm>
            <a:off x="2987824" y="404664"/>
            <a:ext cx="5832649" cy="5544616"/>
          </a:xfrm>
          <a:prstGeom prst="rect">
            <a:avLst/>
          </a:prstGeom>
          <a:ln>
            <a:noFill/>
          </a:ln>
          <a:extLst>
            <a:ext uri="{53640926-AAD7-44D8-BBD7-CCE9431645EC}">
              <a14:shadowObscured xmlns:a14="http://schemas.microsoft.com/office/drawing/2010/main"/>
            </a:ext>
          </a:extLst>
        </p:spPr>
      </p:pic>
      <p:pic>
        <p:nvPicPr>
          <p:cNvPr id="5" name="Рисунок 4"/>
          <p:cNvPicPr/>
          <p:nvPr/>
        </p:nvPicPr>
        <p:blipFill rotWithShape="1">
          <a:blip r:embed="rId2"/>
          <a:srcRect l="11952" t="67923" r="79195" b="17070"/>
          <a:stretch/>
        </p:blipFill>
        <p:spPr bwMode="auto">
          <a:xfrm>
            <a:off x="3104456" y="5072700"/>
            <a:ext cx="1440160" cy="1433056"/>
          </a:xfrm>
          <a:prstGeom prst="rect">
            <a:avLst/>
          </a:prstGeom>
          <a:ln>
            <a:noFill/>
          </a:ln>
          <a:extLst>
            <a:ext uri="{53640926-AAD7-44D8-BBD7-CCE9431645EC}">
              <a14:shadowObscured xmlns:a14="http://schemas.microsoft.com/office/drawing/2010/main"/>
            </a:ext>
          </a:extLst>
        </p:spPr>
      </p:pic>
      <p:sp>
        <p:nvSpPr>
          <p:cNvPr id="6" name="Текст 2"/>
          <p:cNvSpPr txBox="1">
            <a:spLocks/>
          </p:cNvSpPr>
          <p:nvPr/>
        </p:nvSpPr>
        <p:spPr bwMode="auto">
          <a:xfrm>
            <a:off x="4978946" y="6025949"/>
            <a:ext cx="3868737"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200" dirty="0" smtClean="0"/>
              <a:t>Вокруг света. № </a:t>
            </a:r>
            <a:r>
              <a:rPr lang="ru-RU" sz="1200" dirty="0"/>
              <a:t>1</a:t>
            </a:r>
            <a:r>
              <a:rPr lang="ru-RU" sz="1200" dirty="0" smtClean="0"/>
              <a:t> 2020 г.</a:t>
            </a:r>
            <a:endParaRPr lang="ru-RU" sz="1200" dirty="0"/>
          </a:p>
        </p:txBody>
      </p:sp>
    </p:spTree>
    <p:extLst>
      <p:ext uri="{BB962C8B-B14F-4D97-AF65-F5344CB8AC3E}">
        <p14:creationId xmlns:p14="http://schemas.microsoft.com/office/powerpoint/2010/main" val="212407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2613423"/>
            <a:ext cx="1905716" cy="896540"/>
          </a:xfrm>
        </p:spPr>
        <p:txBody>
          <a:bodyPr/>
          <a:lstStyle/>
          <a:p>
            <a:endParaRPr lang="ru-RU" dirty="0"/>
          </a:p>
        </p:txBody>
      </p:sp>
      <p:sp>
        <p:nvSpPr>
          <p:cNvPr id="3" name="Подзаголовок 2"/>
          <p:cNvSpPr>
            <a:spLocks noGrp="1"/>
          </p:cNvSpPr>
          <p:nvPr>
            <p:ph type="subTitle" idx="1"/>
          </p:nvPr>
        </p:nvSpPr>
        <p:spPr>
          <a:xfrm>
            <a:off x="438476" y="3531887"/>
            <a:ext cx="8166293" cy="1285356"/>
          </a:xfrm>
        </p:spPr>
        <p:txBody>
          <a:bodyPr/>
          <a:lstStyle/>
          <a:p>
            <a:r>
              <a:rPr lang="ru-RU" sz="2800" dirty="0" smtClean="0">
                <a:solidFill>
                  <a:srgbClr val="00B050"/>
                </a:solidFill>
              </a:rPr>
              <a:t>Вот такой он </a:t>
            </a:r>
          </a:p>
          <a:p>
            <a:r>
              <a:rPr lang="ru-RU" sz="2800" dirty="0">
                <a:solidFill>
                  <a:srgbClr val="00B050"/>
                </a:solidFill>
              </a:rPr>
              <a:t>н</a:t>
            </a:r>
            <a:r>
              <a:rPr lang="ru-RU" sz="2800" dirty="0" smtClean="0">
                <a:solidFill>
                  <a:srgbClr val="00B050"/>
                </a:solidFill>
              </a:rPr>
              <a:t>аш удивительный мир.</a:t>
            </a:r>
          </a:p>
          <a:p>
            <a:endParaRPr lang="ru-RU" sz="2800" dirty="0" smtClean="0">
              <a:solidFill>
                <a:srgbClr val="00B050"/>
              </a:solidFill>
            </a:endParaRPr>
          </a:p>
          <a:p>
            <a:r>
              <a:rPr lang="ru-RU" dirty="0" smtClean="0">
                <a:solidFill>
                  <a:srgbClr val="FFFF00"/>
                </a:solidFill>
              </a:rPr>
              <a:t>Спрашивайте журнал «Вокруг света» в центральной городской библиотеке </a:t>
            </a:r>
            <a:r>
              <a:rPr lang="ru-RU" dirty="0" smtClean="0"/>
              <a:t>(ул. Бардина 25) </a:t>
            </a:r>
            <a:endParaRPr lang="ru-RU" dirty="0"/>
          </a:p>
        </p:txBody>
      </p:sp>
      <p:pic>
        <p:nvPicPr>
          <p:cNvPr id="1026" name="Picture 2" descr="https://superpuper.ru/images/lots/9a/20/dd2529bfeca4dd56b9bee23e3c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88061">
            <a:off x="650160" y="597479"/>
            <a:ext cx="2360977" cy="3029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detbibliogvard.ru/wp-content/uploads/2015/09/f59f51e4a1443afaeee1e20cc91b935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41160">
            <a:off x="6086845" y="670712"/>
            <a:ext cx="2315042" cy="29538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image.isu.pub/160102133922-f140093e6d3668efd625428a699611dd/jpg/page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6395" y="439098"/>
            <a:ext cx="2386278" cy="3028272"/>
          </a:xfrm>
          <a:prstGeom prst="rect">
            <a:avLst/>
          </a:prstGeom>
          <a:noFill/>
          <a:extLst>
            <a:ext uri="{909E8E84-426E-40DD-AFC4-6F175D3DCCD1}">
              <a14:hiddenFill xmlns:a14="http://schemas.microsoft.com/office/drawing/2010/main">
                <a:solidFill>
                  <a:srgbClr val="FFFFFF"/>
                </a:solidFill>
              </a14:hiddenFill>
            </a:ext>
          </a:extLst>
        </p:spPr>
      </p:pic>
      <p:sp>
        <p:nvSpPr>
          <p:cNvPr id="7" name="Текст 2"/>
          <p:cNvSpPr txBox="1">
            <a:spLocks/>
          </p:cNvSpPr>
          <p:nvPr/>
        </p:nvSpPr>
        <p:spPr bwMode="auto">
          <a:xfrm>
            <a:off x="309154" y="6189557"/>
            <a:ext cx="8424936" cy="41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200" dirty="0" smtClean="0"/>
              <a:t>Презентация подготовлена по материалам </a:t>
            </a:r>
            <a:r>
              <a:rPr lang="ru-RU" sz="1200" dirty="0" smtClean="0"/>
              <a:t> журнала </a:t>
            </a:r>
            <a:r>
              <a:rPr lang="ru-RU" sz="1200" dirty="0" smtClean="0"/>
              <a:t>«Вокруг света» главным библиотекарем ЦГБ Гидревич О.В.</a:t>
            </a:r>
            <a:endParaRPr lang="ru-RU" sz="1200" dirty="0"/>
          </a:p>
        </p:txBody>
      </p:sp>
    </p:spTree>
    <p:extLst>
      <p:ext uri="{BB962C8B-B14F-4D97-AF65-F5344CB8AC3E}">
        <p14:creationId xmlns:p14="http://schemas.microsoft.com/office/powerpoint/2010/main" val="68337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anim calcmode="lin" valueType="num">
                                      <p:cBhvr>
                                        <p:cTn id="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67544" y="2780928"/>
            <a:ext cx="2592288" cy="1470025"/>
          </a:xfrm>
        </p:spPr>
        <p:txBody>
          <a:bodyPr anchor="ctr"/>
          <a:lstStyle/>
          <a:p>
            <a:r>
              <a:rPr lang="ru-RU" sz="1400" dirty="0" smtClean="0">
                <a:solidFill>
                  <a:srgbClr val="6699FF"/>
                </a:solidFill>
              </a:rPr>
              <a:t>Под микроскопом семена мака выглядят словно горошины перца. Они настолько крошечны, что маковую росинку поминают, говоря о чём-то исчезающе малом. Понадобится около 3300 таких зёрнышек, чтобы набрать всего один грамм. Между тем   каждый год в мире их выращивается не менее 90 тысяч тонн. Морфина семена мака не содержат, хотя в процессе производства могут загрязняться незначительными количествами этого вещества. При этом зёрнышки богаты витамином В1 и ненасыщенными жирами. Получаемое из маковых семян масло имеет давнюю историю применения в кулинарии: его использовали еще шумеры и </a:t>
            </a:r>
            <a:r>
              <a:rPr lang="ru-RU" sz="1400" dirty="0" err="1" smtClean="0">
                <a:solidFill>
                  <a:srgbClr val="6699FF"/>
                </a:solidFill>
              </a:rPr>
              <a:t>минойцы</a:t>
            </a:r>
            <a:r>
              <a:rPr lang="ru-RU" sz="1400" dirty="0" smtClean="0">
                <a:solidFill>
                  <a:srgbClr val="6699FF"/>
                </a:solidFill>
              </a:rPr>
              <a:t> бронзового век</a:t>
            </a:r>
            <a:br>
              <a:rPr lang="ru-RU" sz="1400" dirty="0" smtClean="0">
                <a:solidFill>
                  <a:srgbClr val="6699FF"/>
                </a:solidFill>
              </a:rPr>
            </a:br>
            <a:r>
              <a:rPr lang="ru-RU" sz="1400" dirty="0" smtClean="0">
                <a:solidFill>
                  <a:srgbClr val="6699FF"/>
                </a:solidFill>
              </a:rPr>
              <a:t>                                          </a:t>
            </a:r>
            <a:endParaRPr lang="ru-RU" altLang="ru-RU" sz="1400" dirty="0">
              <a:solidFill>
                <a:srgbClr val="6699FF"/>
              </a:solidFill>
            </a:endParaRPr>
          </a:p>
        </p:txBody>
      </p:sp>
      <p:sp>
        <p:nvSpPr>
          <p:cNvPr id="2051" name="Rectangle 3"/>
          <p:cNvSpPr>
            <a:spLocks noGrp="1" noChangeArrowheads="1"/>
          </p:cNvSpPr>
          <p:nvPr>
            <p:ph type="subTitle" idx="1"/>
          </p:nvPr>
        </p:nvSpPr>
        <p:spPr>
          <a:xfrm>
            <a:off x="5076056" y="3886200"/>
            <a:ext cx="2696344" cy="1752600"/>
          </a:xfrm>
        </p:spPr>
        <p:txBody>
          <a:bodyPr/>
          <a:lstStyle/>
          <a:p>
            <a:endParaRPr lang="ru-RU" altLang="ru-RU" sz="3200" dirty="0"/>
          </a:p>
        </p:txBody>
      </p:sp>
      <p:pic>
        <p:nvPicPr>
          <p:cNvPr id="6" name="Рисунок 5"/>
          <p:cNvPicPr>
            <a:picLocks noChangeAspect="1"/>
          </p:cNvPicPr>
          <p:nvPr/>
        </p:nvPicPr>
        <p:blipFill rotWithShape="1">
          <a:blip r:embed="rId2"/>
          <a:srcRect l="15336" t="6582" r="46946" b="27809"/>
          <a:stretch/>
        </p:blipFill>
        <p:spPr>
          <a:xfrm>
            <a:off x="3347864" y="365621"/>
            <a:ext cx="5389483" cy="5273179"/>
          </a:xfrm>
          <a:prstGeom prst="rect">
            <a:avLst/>
          </a:prstGeom>
        </p:spPr>
      </p:pic>
      <p:pic>
        <p:nvPicPr>
          <p:cNvPr id="5" name="Рисунок 4"/>
          <p:cNvPicPr/>
          <p:nvPr/>
        </p:nvPicPr>
        <p:blipFill rotWithShape="1">
          <a:blip r:embed="rId3"/>
          <a:srcRect l="17530" t="72168" r="74895" b="13490"/>
          <a:stretch/>
        </p:blipFill>
        <p:spPr bwMode="auto">
          <a:xfrm>
            <a:off x="7164288" y="4762500"/>
            <a:ext cx="1440160" cy="1404043"/>
          </a:xfrm>
          <a:prstGeom prst="rect">
            <a:avLst/>
          </a:prstGeom>
          <a:ln>
            <a:noFill/>
          </a:ln>
          <a:extLst>
            <a:ext uri="{53640926-AAD7-44D8-BBD7-CCE9431645EC}">
              <a14:shadowObscured xmlns:a14="http://schemas.microsoft.com/office/drawing/2010/main"/>
            </a:ext>
          </a:extLst>
        </p:spPr>
      </p:pic>
      <p:sp>
        <p:nvSpPr>
          <p:cNvPr id="7" name="Текст 2"/>
          <p:cNvSpPr txBox="1">
            <a:spLocks/>
          </p:cNvSpPr>
          <p:nvPr/>
        </p:nvSpPr>
        <p:spPr bwMode="auto">
          <a:xfrm>
            <a:off x="4355976" y="5753348"/>
            <a:ext cx="2585363" cy="41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200" dirty="0" smtClean="0"/>
              <a:t>Вокруг света. № 12 2019 г.</a:t>
            </a:r>
            <a:endParaRPr lang="ru-RU"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2000"/>
                                        <p:tgtEl>
                                          <p:spTgt spid="2050"/>
                                        </p:tgtEl>
                                      </p:cBhvr>
                                    </p:animEffect>
                                    <p:anim calcmode="lin" valueType="num">
                                      <p:cBhvr>
                                        <p:cTn id="15" dur="2000" fill="hold"/>
                                        <p:tgtEl>
                                          <p:spTgt spid="2050"/>
                                        </p:tgtEl>
                                        <p:attrNameLst>
                                          <p:attrName>ppt_w</p:attrName>
                                        </p:attrNameLst>
                                      </p:cBhvr>
                                      <p:tavLst>
                                        <p:tav tm="0" fmla="#ppt_w*sin(2.5*pi*$)">
                                          <p:val>
                                            <p:fltVal val="0"/>
                                          </p:val>
                                        </p:tav>
                                        <p:tav tm="100000">
                                          <p:val>
                                            <p:fltVal val="1"/>
                                          </p:val>
                                        </p:tav>
                                      </p:tavLst>
                                    </p:anim>
                                    <p:anim calcmode="lin" valueType="num">
                                      <p:cBhvr>
                                        <p:cTn id="16"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3717032"/>
            <a:ext cx="2448272" cy="2387600"/>
          </a:xfrm>
        </p:spPr>
        <p:txBody>
          <a:bodyPr/>
          <a:lstStyle/>
          <a:p>
            <a:r>
              <a:rPr lang="ru-RU" sz="1400" dirty="0" smtClean="0">
                <a:solidFill>
                  <a:srgbClr val="FFFF00"/>
                </a:solidFill>
              </a:rPr>
              <a:t>Мобильный телефон – это целый карманный зоопарк. Мы постоянно крутим смартфоны в руках, то и дело подносим ко рту, нагревая и увлажняя поверхность, смазывая её выделениями потовых и сальных желез. Всё это создает отличные условия для развития микроорганизмов.</a:t>
            </a:r>
            <a:br>
              <a:rPr lang="ru-RU" sz="1400" dirty="0" smtClean="0">
                <a:solidFill>
                  <a:srgbClr val="FFFF00"/>
                </a:solidFill>
              </a:rPr>
            </a:br>
            <a:r>
              <a:rPr lang="ru-RU" sz="1400" dirty="0">
                <a:solidFill>
                  <a:srgbClr val="FFFF00"/>
                </a:solidFill>
              </a:rPr>
              <a:t/>
            </a:r>
            <a:br>
              <a:rPr lang="ru-RU" sz="1400" dirty="0">
                <a:solidFill>
                  <a:srgbClr val="FFFF00"/>
                </a:solidFill>
              </a:rPr>
            </a:br>
            <a:r>
              <a:rPr lang="ru-RU" sz="1400" dirty="0" smtClean="0">
                <a:solidFill>
                  <a:srgbClr val="FFFF00"/>
                </a:solidFill>
              </a:rPr>
              <a:t> В смывах мобильников обнаруживается больше видов бактерий, чем даже на сиденье домашнего унитаза. Точный состав микрофлоры у каждого смартфона свой, и теоретически он позволяет идентифицировать личность владельца не хуже, чем узор отпечатков пальцев.</a:t>
            </a:r>
            <a:br>
              <a:rPr lang="ru-RU" sz="1400" dirty="0" smtClean="0">
                <a:solidFill>
                  <a:srgbClr val="FFFF00"/>
                </a:solidFill>
              </a:rPr>
            </a:br>
            <a:endParaRPr lang="ru-RU" sz="1400" dirty="0">
              <a:solidFill>
                <a:srgbClr val="FFFF00"/>
              </a:solidFill>
            </a:endParaRPr>
          </a:p>
        </p:txBody>
      </p:sp>
      <p:pic>
        <p:nvPicPr>
          <p:cNvPr id="4" name="Рисунок 3"/>
          <p:cNvPicPr>
            <a:picLocks noChangeAspect="1"/>
          </p:cNvPicPr>
          <p:nvPr/>
        </p:nvPicPr>
        <p:blipFill rotWithShape="1">
          <a:blip r:embed="rId2"/>
          <a:srcRect l="10845" t="5961" r="50782" b="20658"/>
          <a:stretch/>
        </p:blipFill>
        <p:spPr>
          <a:xfrm>
            <a:off x="3779912" y="404664"/>
            <a:ext cx="5032929" cy="5413581"/>
          </a:xfrm>
          <a:prstGeom prst="rect">
            <a:avLst/>
          </a:prstGeom>
        </p:spPr>
      </p:pic>
      <p:sp>
        <p:nvSpPr>
          <p:cNvPr id="3" name="Подзаголовок 2"/>
          <p:cNvSpPr>
            <a:spLocks noGrp="1"/>
          </p:cNvSpPr>
          <p:nvPr>
            <p:ph type="subTitle" idx="1"/>
          </p:nvPr>
        </p:nvSpPr>
        <p:spPr/>
        <p:txBody>
          <a:bodyPr/>
          <a:lstStyle/>
          <a:p>
            <a:endParaRPr lang="ru-RU" dirty="0"/>
          </a:p>
        </p:txBody>
      </p:sp>
      <p:sp>
        <p:nvSpPr>
          <p:cNvPr id="5" name="Текст 2"/>
          <p:cNvSpPr txBox="1">
            <a:spLocks/>
          </p:cNvSpPr>
          <p:nvPr/>
        </p:nvSpPr>
        <p:spPr bwMode="auto">
          <a:xfrm>
            <a:off x="5344121" y="5987949"/>
            <a:ext cx="3154316" cy="555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200" dirty="0" smtClean="0"/>
              <a:t>Вокруг света. № 2 2020 г.</a:t>
            </a:r>
            <a:endParaRPr lang="ru-RU" sz="1200" dirty="0"/>
          </a:p>
        </p:txBody>
      </p:sp>
      <p:pic>
        <p:nvPicPr>
          <p:cNvPr id="6" name="Рисунок 5"/>
          <p:cNvPicPr/>
          <p:nvPr/>
        </p:nvPicPr>
        <p:blipFill rotWithShape="1">
          <a:blip r:embed="rId3"/>
          <a:srcRect l="12096" t="67373" r="78765" b="16229"/>
          <a:stretch/>
        </p:blipFill>
        <p:spPr bwMode="auto">
          <a:xfrm>
            <a:off x="3917171" y="4973452"/>
            <a:ext cx="1309658" cy="12682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85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3777704"/>
            <a:ext cx="2592288" cy="2387600"/>
          </a:xfrm>
        </p:spPr>
        <p:txBody>
          <a:bodyPr/>
          <a:lstStyle/>
          <a:p>
            <a:r>
              <a:rPr lang="ru-RU" sz="1400" dirty="0" smtClean="0">
                <a:solidFill>
                  <a:srgbClr val="FF99FF"/>
                </a:solidFill>
              </a:rPr>
              <a:t>Мягкотелость моллюсков не должна обманывать: эти податливее существа производят самые твёрдые материалы в живой природе. На фотографии под 330-кратным увеличением «зубы» обыкновенного придорожного слизня выглядят словно ряды вышедших на парад копейщиков. Чрезвычайно прочные хитиновые крючки покрывают язык моллюска, образуя особый орган – радулу, тёрку, с помощью которой он соскребает и измельчает пищу. А брюхоногие моллюски с успехом используют радулу в качестве сверла, пробиваясь сквозь прочные панцири своих жертв, которые вряд ли ожидают такого напора от мягкотелого хищника. </a:t>
            </a:r>
            <a:endParaRPr lang="ru-RU" sz="1400" dirty="0">
              <a:solidFill>
                <a:srgbClr val="FF99FF"/>
              </a:solidFill>
            </a:endParaRPr>
          </a:p>
        </p:txBody>
      </p:sp>
      <p:sp>
        <p:nvSpPr>
          <p:cNvPr id="3" name="Подзаголовок 2"/>
          <p:cNvSpPr>
            <a:spLocks noGrp="1"/>
          </p:cNvSpPr>
          <p:nvPr>
            <p:ph type="subTitle" idx="1"/>
          </p:nvPr>
        </p:nvSpPr>
        <p:spPr>
          <a:xfrm>
            <a:off x="1259632" y="3149261"/>
            <a:ext cx="6858000" cy="1655762"/>
          </a:xfrm>
        </p:spPr>
        <p:txBody>
          <a:bodyPr/>
          <a:lstStyle/>
          <a:p>
            <a:r>
              <a:rPr lang="ru-RU" dirty="0" smtClean="0"/>
              <a:t>п</a:t>
            </a:r>
            <a:endParaRPr lang="ru-RU" dirty="0"/>
          </a:p>
        </p:txBody>
      </p:sp>
      <p:pic>
        <p:nvPicPr>
          <p:cNvPr id="4" name="Рисунок 3"/>
          <p:cNvPicPr/>
          <p:nvPr/>
        </p:nvPicPr>
        <p:blipFill rotWithShape="1">
          <a:blip r:embed="rId2"/>
          <a:srcRect l="16133" t="6863" r="47111" b="26514"/>
          <a:stretch/>
        </p:blipFill>
        <p:spPr bwMode="auto">
          <a:xfrm>
            <a:off x="3131840" y="404664"/>
            <a:ext cx="5472608" cy="5112568"/>
          </a:xfrm>
          <a:prstGeom prst="rect">
            <a:avLst/>
          </a:prstGeom>
          <a:ln>
            <a:noFill/>
          </a:ln>
          <a:extLst>
            <a:ext uri="{53640926-AAD7-44D8-BBD7-CCE9431645EC}">
              <a14:shadowObscured xmlns:a14="http://schemas.microsoft.com/office/drawing/2010/main"/>
            </a:ext>
          </a:extLst>
        </p:spPr>
      </p:pic>
      <p:pic>
        <p:nvPicPr>
          <p:cNvPr id="5" name="Рисунок 4"/>
          <p:cNvPicPr/>
          <p:nvPr/>
        </p:nvPicPr>
        <p:blipFill rotWithShape="1">
          <a:blip r:embed="rId2"/>
          <a:srcRect l="17585" t="72300" r="75265" b="13662"/>
          <a:stretch/>
        </p:blipFill>
        <p:spPr bwMode="auto">
          <a:xfrm>
            <a:off x="6941339" y="4549754"/>
            <a:ext cx="1663109" cy="1564378"/>
          </a:xfrm>
          <a:prstGeom prst="rect">
            <a:avLst/>
          </a:prstGeom>
          <a:ln>
            <a:noFill/>
          </a:ln>
          <a:extLst>
            <a:ext uri="{53640926-AAD7-44D8-BBD7-CCE9431645EC}">
              <a14:shadowObscured xmlns:a14="http://schemas.microsoft.com/office/drawing/2010/main"/>
            </a:ext>
          </a:extLst>
        </p:spPr>
      </p:pic>
      <p:sp>
        <p:nvSpPr>
          <p:cNvPr id="6" name="Текст 2"/>
          <p:cNvSpPr txBox="1">
            <a:spLocks/>
          </p:cNvSpPr>
          <p:nvPr/>
        </p:nvSpPr>
        <p:spPr bwMode="auto">
          <a:xfrm>
            <a:off x="3481650" y="5641036"/>
            <a:ext cx="4169539"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200" dirty="0" smtClean="0"/>
              <a:t>Вокруг света. № 11 2019 г.</a:t>
            </a:r>
            <a:endParaRPr lang="ru-RU" sz="1200" dirty="0"/>
          </a:p>
        </p:txBody>
      </p:sp>
    </p:spTree>
    <p:extLst>
      <p:ext uri="{BB962C8B-B14F-4D97-AF65-F5344CB8AC3E}">
        <p14:creationId xmlns:p14="http://schemas.microsoft.com/office/powerpoint/2010/main" val="392216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47932" y="1042405"/>
            <a:ext cx="2880320" cy="5042941"/>
          </a:xfrm>
        </p:spPr>
        <p:txBody>
          <a:bodyPr/>
          <a:lstStyle/>
          <a:p>
            <a:r>
              <a:rPr lang="ru-RU" sz="1400" dirty="0" smtClean="0">
                <a:solidFill>
                  <a:srgbClr val="9999FF"/>
                </a:solidFill>
              </a:rPr>
              <a:t>Природа может быть не только реалистом, но и абстрактным импрессионистом. Именно такие картины напоминают кристаллы кофеина, снятые с помощью поляризационного микроскопа. Кажется, что яркими, сверкающими красками «художник» постарался передать главное физиологическое действие кофеина, способного стимулировать работу центральной нервной системы.</a:t>
            </a:r>
            <a:br>
              <a:rPr lang="ru-RU" sz="1400" dirty="0" smtClean="0">
                <a:solidFill>
                  <a:srgbClr val="9999FF"/>
                </a:solidFill>
              </a:rPr>
            </a:br>
            <a:r>
              <a:rPr lang="ru-RU" sz="1400" dirty="0" smtClean="0">
                <a:solidFill>
                  <a:srgbClr val="9999FF"/>
                </a:solidFill>
              </a:rPr>
              <a:t/>
            </a:r>
            <a:br>
              <a:rPr lang="ru-RU" sz="1400" dirty="0" smtClean="0">
                <a:solidFill>
                  <a:srgbClr val="9999FF"/>
                </a:solidFill>
              </a:rPr>
            </a:br>
            <a:r>
              <a:rPr lang="ru-RU" sz="1400" dirty="0" smtClean="0">
                <a:solidFill>
                  <a:srgbClr val="9999FF"/>
                </a:solidFill>
              </a:rPr>
              <a:t> На самом деле оттенки на «картинке» возникают благодаря оптической анизотропии, свойственной большинству кристаллов. Они по-разному взаимодействуют с излучением в зависимости от его поляризации и направления, и смесь кристаллов окрашивается в мириады интенсивных цветов.</a:t>
            </a:r>
            <a:endParaRPr lang="ru-RU" sz="1400" dirty="0">
              <a:solidFill>
                <a:srgbClr val="9999FF"/>
              </a:solidFill>
            </a:endParaRPr>
          </a:p>
        </p:txBody>
      </p:sp>
      <p:sp>
        <p:nvSpPr>
          <p:cNvPr id="3" name="Подзаголовок 2"/>
          <p:cNvSpPr>
            <a:spLocks noGrp="1"/>
          </p:cNvSpPr>
          <p:nvPr>
            <p:ph type="subTitle" idx="1"/>
          </p:nvPr>
        </p:nvSpPr>
        <p:spPr>
          <a:xfrm>
            <a:off x="1259632" y="1772816"/>
            <a:ext cx="6858000" cy="1655762"/>
          </a:xfrm>
        </p:spPr>
        <p:txBody>
          <a:bodyPr/>
          <a:lstStyle/>
          <a:p>
            <a:endParaRPr lang="ru-RU" dirty="0"/>
          </a:p>
        </p:txBody>
      </p:sp>
      <p:pic>
        <p:nvPicPr>
          <p:cNvPr id="4" name="Рисунок 3"/>
          <p:cNvPicPr/>
          <p:nvPr/>
        </p:nvPicPr>
        <p:blipFill rotWithShape="1">
          <a:blip r:embed="rId2"/>
          <a:srcRect l="16077" t="7634" r="47279" b="26683"/>
          <a:stretch/>
        </p:blipFill>
        <p:spPr bwMode="auto">
          <a:xfrm>
            <a:off x="3228252" y="332656"/>
            <a:ext cx="5616624" cy="5691013"/>
          </a:xfrm>
          <a:prstGeom prst="rect">
            <a:avLst/>
          </a:prstGeom>
          <a:ln>
            <a:noFill/>
          </a:ln>
          <a:extLst>
            <a:ext uri="{53640926-AAD7-44D8-BBD7-CCE9431645EC}">
              <a14:shadowObscured xmlns:a14="http://schemas.microsoft.com/office/drawing/2010/main"/>
            </a:ext>
          </a:extLst>
        </p:spPr>
      </p:pic>
      <p:sp>
        <p:nvSpPr>
          <p:cNvPr id="5" name="Текст 2"/>
          <p:cNvSpPr txBox="1">
            <a:spLocks/>
          </p:cNvSpPr>
          <p:nvPr/>
        </p:nvSpPr>
        <p:spPr bwMode="auto">
          <a:xfrm>
            <a:off x="4829553" y="6077463"/>
            <a:ext cx="2414021"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200" dirty="0" smtClean="0"/>
              <a:t>Вокруг света. № 9 2019 г.</a:t>
            </a:r>
            <a:endParaRPr lang="ru-RU" sz="1200" dirty="0"/>
          </a:p>
        </p:txBody>
      </p:sp>
      <p:pic>
        <p:nvPicPr>
          <p:cNvPr id="6" name="Рисунок 5" descr="https://versiya.info/uploads/posts/2018-08/1534835206_3773.jpg"/>
          <p:cNvPicPr/>
          <p:nvPr/>
        </p:nvPicPr>
        <p:blipFill rotWithShape="1">
          <a:blip r:embed="rId3" cstate="print">
            <a:extLst>
              <a:ext uri="{28A0092B-C50C-407E-A947-70E740481C1C}">
                <a14:useLocalDpi xmlns:a14="http://schemas.microsoft.com/office/drawing/2010/main" val="0"/>
              </a:ext>
            </a:extLst>
          </a:blip>
          <a:srcRect l="28984" r="4640"/>
          <a:stretch/>
        </p:blipFill>
        <p:spPr bwMode="auto">
          <a:xfrm>
            <a:off x="7164288" y="4954535"/>
            <a:ext cx="1562849" cy="15983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737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2636912"/>
            <a:ext cx="2708920" cy="3251696"/>
          </a:xfrm>
        </p:spPr>
        <p:txBody>
          <a:bodyPr/>
          <a:lstStyle/>
          <a:p>
            <a:r>
              <a:rPr lang="ru-RU" sz="1400" dirty="0" smtClean="0">
                <a:solidFill>
                  <a:srgbClr val="FF9900"/>
                </a:solidFill>
              </a:rPr>
              <a:t>На каждый крупный алмаз, добытый на месторождении, приходится множество мелких со стороной до миллиметра. </a:t>
            </a:r>
            <a:r>
              <a:rPr lang="ru-RU" sz="1400" dirty="0" err="1" smtClean="0">
                <a:solidFill>
                  <a:srgbClr val="FF9900"/>
                </a:solidFill>
              </a:rPr>
              <a:t>Микроалмазы</a:t>
            </a:r>
            <a:r>
              <a:rPr lang="ru-RU" sz="1400" dirty="0" smtClean="0">
                <a:solidFill>
                  <a:srgbClr val="FF9900"/>
                </a:solidFill>
              </a:rPr>
              <a:t> недороги и представляют большой интерес для промышленности и техники. Например, благодаря высокой теплопроводности  их применяют для отвода энергии от перегревающихся узлов и деталей. </a:t>
            </a:r>
            <a:br>
              <a:rPr lang="ru-RU" sz="1400" dirty="0" smtClean="0">
                <a:solidFill>
                  <a:srgbClr val="FF9900"/>
                </a:solidFill>
              </a:rPr>
            </a:br>
            <a:r>
              <a:rPr lang="ru-RU" sz="1400" dirty="0">
                <a:solidFill>
                  <a:srgbClr val="FF9900"/>
                </a:solidFill>
              </a:rPr>
              <a:t/>
            </a:r>
            <a:br>
              <a:rPr lang="ru-RU" sz="1400" dirty="0">
                <a:solidFill>
                  <a:srgbClr val="FF9900"/>
                </a:solidFill>
              </a:rPr>
            </a:br>
            <a:r>
              <a:rPr lang="ru-RU" sz="1400" dirty="0" smtClean="0">
                <a:solidFill>
                  <a:srgbClr val="FF9900"/>
                </a:solidFill>
              </a:rPr>
              <a:t>Этот </a:t>
            </a:r>
            <a:r>
              <a:rPr lang="ru-RU" sz="1400" dirty="0" err="1" smtClean="0">
                <a:solidFill>
                  <a:srgbClr val="FF9900"/>
                </a:solidFill>
              </a:rPr>
              <a:t>микроалмаз</a:t>
            </a:r>
            <a:r>
              <a:rPr lang="ru-RU" sz="1400" dirty="0" smtClean="0">
                <a:solidFill>
                  <a:srgbClr val="FF9900"/>
                </a:solidFill>
              </a:rPr>
              <a:t>, найденный на одном из месторождений Сибири, подвергся эрозии, которая вызвала растрескивание и нарушила кристаллическую стройность его граней. Так могли бы выглядеть города будущего или горные вершины далёкой планеты.</a:t>
            </a:r>
            <a:endParaRPr lang="ru-RU" sz="1400" dirty="0">
              <a:solidFill>
                <a:srgbClr val="FF9900"/>
              </a:solidFill>
            </a:endParaRPr>
          </a:p>
        </p:txBody>
      </p:sp>
      <p:sp>
        <p:nvSpPr>
          <p:cNvPr id="3" name="Подзаголовок 2"/>
          <p:cNvSpPr>
            <a:spLocks noGrp="1"/>
          </p:cNvSpPr>
          <p:nvPr>
            <p:ph type="subTitle" idx="1"/>
          </p:nvPr>
        </p:nvSpPr>
        <p:spPr>
          <a:xfrm>
            <a:off x="3923928" y="3789040"/>
            <a:ext cx="4077072" cy="1468760"/>
          </a:xfrm>
        </p:spPr>
        <p:txBody>
          <a:bodyPr/>
          <a:lstStyle/>
          <a:p>
            <a:endParaRPr lang="ru-RU" dirty="0" smtClean="0"/>
          </a:p>
          <a:p>
            <a:endParaRPr lang="ru-RU" dirty="0"/>
          </a:p>
          <a:p>
            <a:endParaRPr lang="ru-RU" dirty="0"/>
          </a:p>
        </p:txBody>
      </p:sp>
      <p:pic>
        <p:nvPicPr>
          <p:cNvPr id="4" name="Рисунок 3"/>
          <p:cNvPicPr/>
          <p:nvPr/>
        </p:nvPicPr>
        <p:blipFill rotWithShape="1">
          <a:blip r:embed="rId2"/>
          <a:srcRect l="17018" t="6935" r="46638" b="28136"/>
          <a:stretch/>
        </p:blipFill>
        <p:spPr bwMode="auto">
          <a:xfrm>
            <a:off x="3635896" y="319888"/>
            <a:ext cx="5157192" cy="5413368"/>
          </a:xfrm>
          <a:prstGeom prst="rect">
            <a:avLst/>
          </a:prstGeom>
          <a:ln>
            <a:noFill/>
          </a:ln>
          <a:extLst>
            <a:ext uri="{53640926-AAD7-44D8-BBD7-CCE9431645EC}">
              <a14:shadowObscured xmlns:a14="http://schemas.microsoft.com/office/drawing/2010/main"/>
            </a:ext>
          </a:extLst>
        </p:spPr>
      </p:pic>
      <p:pic>
        <p:nvPicPr>
          <p:cNvPr id="5" name="Рисунок 4"/>
          <p:cNvPicPr/>
          <p:nvPr/>
        </p:nvPicPr>
        <p:blipFill rotWithShape="1">
          <a:blip r:embed="rId3"/>
          <a:srcRect l="36532" t="71346" r="54641" b="12795"/>
          <a:stretch/>
        </p:blipFill>
        <p:spPr bwMode="auto">
          <a:xfrm>
            <a:off x="7136309" y="4869160"/>
            <a:ext cx="1486074" cy="1416924"/>
          </a:xfrm>
          <a:prstGeom prst="rect">
            <a:avLst/>
          </a:prstGeom>
          <a:ln>
            <a:noFill/>
          </a:ln>
          <a:extLst>
            <a:ext uri="{53640926-AAD7-44D8-BBD7-CCE9431645EC}">
              <a14:shadowObscured xmlns:a14="http://schemas.microsoft.com/office/drawing/2010/main"/>
            </a:ext>
          </a:extLst>
        </p:spPr>
      </p:pic>
      <p:sp>
        <p:nvSpPr>
          <p:cNvPr id="6" name="Текст 2"/>
          <p:cNvSpPr txBox="1">
            <a:spLocks/>
          </p:cNvSpPr>
          <p:nvPr/>
        </p:nvSpPr>
        <p:spPr bwMode="auto">
          <a:xfrm>
            <a:off x="3635896" y="5869457"/>
            <a:ext cx="4407044"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200" dirty="0" smtClean="0"/>
              <a:t>Вокруг света. № </a:t>
            </a:r>
            <a:r>
              <a:rPr lang="ru-RU" sz="1200" dirty="0"/>
              <a:t>3</a:t>
            </a:r>
            <a:r>
              <a:rPr lang="ru-RU" sz="1200" dirty="0" smtClean="0"/>
              <a:t> 2019 г.</a:t>
            </a:r>
            <a:endParaRPr lang="ru-RU" sz="1200" dirty="0"/>
          </a:p>
        </p:txBody>
      </p:sp>
    </p:spTree>
    <p:extLst>
      <p:ext uri="{BB962C8B-B14F-4D97-AF65-F5344CB8AC3E}">
        <p14:creationId xmlns:p14="http://schemas.microsoft.com/office/powerpoint/2010/main" val="399366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3068960"/>
            <a:ext cx="2808312" cy="2459608"/>
          </a:xfrm>
        </p:spPr>
        <p:txBody>
          <a:bodyPr/>
          <a:lstStyle/>
          <a:p>
            <a:r>
              <a:rPr lang="ru-RU" sz="1400" dirty="0" smtClean="0">
                <a:solidFill>
                  <a:srgbClr val="FFFF00"/>
                </a:solidFill>
              </a:rPr>
              <a:t>Это не ковёр модной расцветки, а долька чеснока под большим увеличением. Разноцветные прямоугольники – кристаллы кальция, то есть соли кальция и щавелевой кислоты. Скорее всего, выращивая кристаллы, растение избавляется от лишнего кальция. </a:t>
            </a:r>
            <a:br>
              <a:rPr lang="ru-RU" sz="1400" dirty="0" smtClean="0">
                <a:solidFill>
                  <a:srgbClr val="FFFF00"/>
                </a:solidFill>
              </a:rPr>
            </a:br>
            <a:r>
              <a:rPr lang="ru-RU" sz="1400" dirty="0">
                <a:solidFill>
                  <a:srgbClr val="FFFF00"/>
                </a:solidFill>
              </a:rPr>
              <a:t/>
            </a:r>
            <a:br>
              <a:rPr lang="ru-RU" sz="1400" dirty="0">
                <a:solidFill>
                  <a:srgbClr val="FFFF00"/>
                </a:solidFill>
              </a:rPr>
            </a:br>
            <a:r>
              <a:rPr lang="ru-RU" sz="1400" dirty="0" smtClean="0">
                <a:solidFill>
                  <a:srgbClr val="FFFF00"/>
                </a:solidFill>
              </a:rPr>
              <a:t>А вот для людей это соединение очень вредно – все соли щавелевой кислоты очень ядовиты. Но в  чесноке оксалата немного, и его могут есть без опаски даже страдающие мочекаменной болезнью, хотя камни – это чистый оксалат кальция. Еще кристаллы оксалата нарастают в пивных </a:t>
            </a:r>
            <a:r>
              <a:rPr lang="ru-RU" sz="1400" dirty="0" err="1" smtClean="0">
                <a:solidFill>
                  <a:srgbClr val="FFFF00"/>
                </a:solidFill>
              </a:rPr>
              <a:t>кегах</a:t>
            </a:r>
            <a:r>
              <a:rPr lang="ru-RU" sz="1400" dirty="0" smtClean="0">
                <a:solidFill>
                  <a:srgbClr val="FFFF00"/>
                </a:solidFill>
              </a:rPr>
              <a:t>. А поедающие их бактерии портят вкус напитка.</a:t>
            </a:r>
            <a:endParaRPr lang="ru-RU" sz="1400" dirty="0">
              <a:solidFill>
                <a:srgbClr val="FFFF00"/>
              </a:solidFill>
            </a:endParaRPr>
          </a:p>
        </p:txBody>
      </p:sp>
      <p:sp>
        <p:nvSpPr>
          <p:cNvPr id="3" name="Подзаголовок 2"/>
          <p:cNvSpPr>
            <a:spLocks noGrp="1"/>
          </p:cNvSpPr>
          <p:nvPr>
            <p:ph type="subTitle" idx="1"/>
          </p:nvPr>
        </p:nvSpPr>
        <p:spPr/>
        <p:txBody>
          <a:bodyPr/>
          <a:lstStyle/>
          <a:p>
            <a:r>
              <a:rPr lang="ru-RU" dirty="0" smtClean="0"/>
              <a:t> </a:t>
            </a:r>
            <a:endParaRPr lang="ru-RU" dirty="0"/>
          </a:p>
        </p:txBody>
      </p:sp>
      <p:pic>
        <p:nvPicPr>
          <p:cNvPr id="4" name="Рисунок 3"/>
          <p:cNvPicPr/>
          <p:nvPr/>
        </p:nvPicPr>
        <p:blipFill rotWithShape="1">
          <a:blip r:embed="rId2"/>
          <a:srcRect l="35947" t="4381" r="26975" b="29105"/>
          <a:stretch/>
        </p:blipFill>
        <p:spPr bwMode="auto">
          <a:xfrm>
            <a:off x="3779912" y="271984"/>
            <a:ext cx="4968552" cy="5256584"/>
          </a:xfrm>
          <a:prstGeom prst="rect">
            <a:avLst/>
          </a:prstGeom>
          <a:ln>
            <a:noFill/>
          </a:ln>
          <a:extLst>
            <a:ext uri="{53640926-AAD7-44D8-BBD7-CCE9431645EC}">
              <a14:shadowObscured xmlns:a14="http://schemas.microsoft.com/office/drawing/2010/main"/>
            </a:ext>
          </a:extLst>
        </p:spPr>
      </p:pic>
      <p:pic>
        <p:nvPicPr>
          <p:cNvPr id="5" name="Рисунок 4"/>
          <p:cNvPicPr/>
          <p:nvPr/>
        </p:nvPicPr>
        <p:blipFill rotWithShape="1">
          <a:blip r:embed="rId3"/>
          <a:srcRect l="36122" t="68971" r="54744" b="14436"/>
          <a:stretch/>
        </p:blipFill>
        <p:spPr bwMode="auto">
          <a:xfrm>
            <a:off x="7236296" y="4637462"/>
            <a:ext cx="1512168" cy="1449296"/>
          </a:xfrm>
          <a:prstGeom prst="rect">
            <a:avLst/>
          </a:prstGeom>
          <a:ln>
            <a:noFill/>
          </a:ln>
          <a:extLst>
            <a:ext uri="{53640926-AAD7-44D8-BBD7-CCE9431645EC}">
              <a14:shadowObscured xmlns:a14="http://schemas.microsoft.com/office/drawing/2010/main"/>
            </a:ext>
          </a:extLst>
        </p:spPr>
      </p:pic>
      <p:sp>
        <p:nvSpPr>
          <p:cNvPr id="6" name="Текст 2"/>
          <p:cNvSpPr txBox="1">
            <a:spLocks/>
          </p:cNvSpPr>
          <p:nvPr/>
        </p:nvSpPr>
        <p:spPr bwMode="auto">
          <a:xfrm>
            <a:off x="3923928" y="5674802"/>
            <a:ext cx="3868737"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200" dirty="0" smtClean="0"/>
              <a:t>Вокруг света. № 5 2017 г.</a:t>
            </a:r>
            <a:endParaRPr lang="ru-RU" sz="1200" dirty="0"/>
          </a:p>
        </p:txBody>
      </p:sp>
    </p:spTree>
    <p:extLst>
      <p:ext uri="{BB962C8B-B14F-4D97-AF65-F5344CB8AC3E}">
        <p14:creationId xmlns:p14="http://schemas.microsoft.com/office/powerpoint/2010/main" val="411166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3137338"/>
            <a:ext cx="3140968" cy="2387600"/>
          </a:xfrm>
        </p:spPr>
        <p:txBody>
          <a:bodyPr/>
          <a:lstStyle/>
          <a:p>
            <a:r>
              <a:rPr lang="ru-RU" sz="1400" dirty="0" smtClean="0">
                <a:solidFill>
                  <a:srgbClr val="00B050"/>
                </a:solidFill>
              </a:rPr>
              <a:t>При 150-кратном увеличении чайный пакетик выглядит как груда тряпок – это мягкие древесные волокна. Что склеивает их в </a:t>
            </a:r>
            <a:r>
              <a:rPr lang="ru-RU" sz="1400" dirty="0" err="1" smtClean="0">
                <a:solidFill>
                  <a:srgbClr val="00B050"/>
                </a:solidFill>
              </a:rPr>
              <a:t>в</a:t>
            </a:r>
            <a:r>
              <a:rPr lang="ru-RU" sz="1400" dirty="0" smtClean="0">
                <a:solidFill>
                  <a:srgbClr val="00B050"/>
                </a:solidFill>
              </a:rPr>
              <a:t> единую ткань? Раньше использовали ПВХ или полипропилен – пластик, который, попав в грунт, не разлагается веками и становится тяжким бременем для природы. Например, британцы каждый год выбрасывают около 60 миллиардов чайных пакетиков, содержащих 150 тонн пластика.</a:t>
            </a:r>
            <a:br>
              <a:rPr lang="ru-RU" sz="1400" dirty="0" smtClean="0">
                <a:solidFill>
                  <a:srgbClr val="00B050"/>
                </a:solidFill>
              </a:rPr>
            </a:br>
            <a:r>
              <a:rPr lang="ru-RU" sz="1400" dirty="0">
                <a:solidFill>
                  <a:srgbClr val="00B050"/>
                </a:solidFill>
              </a:rPr>
              <a:t/>
            </a:r>
            <a:br>
              <a:rPr lang="ru-RU" sz="1400" dirty="0">
                <a:solidFill>
                  <a:srgbClr val="00B050"/>
                </a:solidFill>
              </a:rPr>
            </a:br>
            <a:r>
              <a:rPr lang="ru-RU" sz="1400" dirty="0" smtClean="0">
                <a:solidFill>
                  <a:srgbClr val="00B050"/>
                </a:solidFill>
              </a:rPr>
              <a:t> С 2018 года производители начали применять вместо искусственных полимеров натуральное и </a:t>
            </a:r>
            <a:r>
              <a:rPr lang="ru-RU" sz="1400" dirty="0" err="1" smtClean="0">
                <a:solidFill>
                  <a:srgbClr val="00B050"/>
                </a:solidFill>
              </a:rPr>
              <a:t>биоразлагаемое</a:t>
            </a:r>
            <a:r>
              <a:rPr lang="ru-RU" sz="1400" dirty="0" smtClean="0">
                <a:solidFill>
                  <a:srgbClr val="00B050"/>
                </a:solidFill>
              </a:rPr>
              <a:t> вещество – кукурузный крахмал. </a:t>
            </a:r>
            <a:endParaRPr lang="ru-RU" sz="1400" dirty="0">
              <a:solidFill>
                <a:srgbClr val="00B050"/>
              </a:solidFill>
            </a:endParaRPr>
          </a:p>
        </p:txBody>
      </p:sp>
      <p:pic>
        <p:nvPicPr>
          <p:cNvPr id="4" name="Рисунок 3"/>
          <p:cNvPicPr/>
          <p:nvPr/>
        </p:nvPicPr>
        <p:blipFill rotWithShape="1">
          <a:blip r:embed="rId2"/>
          <a:srcRect l="34690" t="6863" r="25910" b="27199"/>
          <a:stretch/>
        </p:blipFill>
        <p:spPr bwMode="auto">
          <a:xfrm>
            <a:off x="3923928" y="455356"/>
            <a:ext cx="4824536" cy="4557820"/>
          </a:xfrm>
          <a:prstGeom prst="rect">
            <a:avLst/>
          </a:prstGeom>
          <a:ln>
            <a:noFill/>
          </a:ln>
          <a:extLst>
            <a:ext uri="{53640926-AAD7-44D8-BBD7-CCE9431645EC}">
              <a14:shadowObscured xmlns:a14="http://schemas.microsoft.com/office/drawing/2010/main"/>
            </a:ext>
          </a:extLst>
        </p:spPr>
      </p:pic>
      <p:sp>
        <p:nvSpPr>
          <p:cNvPr id="5" name="Текст 2"/>
          <p:cNvSpPr txBox="1">
            <a:spLocks/>
          </p:cNvSpPr>
          <p:nvPr/>
        </p:nvSpPr>
        <p:spPr bwMode="auto">
          <a:xfrm>
            <a:off x="5032205" y="5154360"/>
            <a:ext cx="3868737"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200" dirty="0" smtClean="0"/>
              <a:t>Вокруг света. № 12 2018 г.</a:t>
            </a:r>
            <a:endParaRPr lang="ru-RU" sz="1200" dirty="0"/>
          </a:p>
        </p:txBody>
      </p:sp>
      <p:pic>
        <p:nvPicPr>
          <p:cNvPr id="6" name="Рисунок 5" descr="https://go3.imgsmail.ru/imgpreview?key=261abec7eb08f8d0&amp;mb=stor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8315" y="4725144"/>
            <a:ext cx="1296144" cy="1360202"/>
          </a:xfrm>
          <a:prstGeom prst="rect">
            <a:avLst/>
          </a:prstGeom>
          <a:noFill/>
          <a:ln>
            <a:noFill/>
          </a:ln>
        </p:spPr>
      </p:pic>
    </p:spTree>
    <p:extLst>
      <p:ext uri="{BB962C8B-B14F-4D97-AF65-F5344CB8AC3E}">
        <p14:creationId xmlns:p14="http://schemas.microsoft.com/office/powerpoint/2010/main" val="428090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476672"/>
            <a:ext cx="2987688" cy="5114949"/>
          </a:xfrm>
        </p:spPr>
        <p:txBody>
          <a:bodyPr/>
          <a:lstStyle/>
          <a:p>
            <a:r>
              <a:rPr lang="ru-RU" sz="1400" dirty="0" smtClean="0">
                <a:solidFill>
                  <a:srgbClr val="FFFF00"/>
                </a:solidFill>
              </a:rPr>
              <a:t>Это не кратеры, а кожура лимона, снятая сканирующим электронным микроскопом. Видны специализированные выросты, трихомы, окружённые покровными клетками. Они образуют железы многих растений. И с их действием знаком каждый, кому доводилось задеть рукой волоски крапивы. </a:t>
            </a:r>
            <a:br>
              <a:rPr lang="ru-RU" sz="1400" dirty="0" smtClean="0">
                <a:solidFill>
                  <a:srgbClr val="FFFF00"/>
                </a:solidFill>
              </a:rPr>
            </a:br>
            <a:r>
              <a:rPr lang="ru-RU" sz="1400" dirty="0" smtClean="0">
                <a:solidFill>
                  <a:srgbClr val="FFFF00"/>
                </a:solidFill>
              </a:rPr>
              <a:t/>
            </a:r>
            <a:br>
              <a:rPr lang="ru-RU" sz="1400" dirty="0" smtClean="0">
                <a:solidFill>
                  <a:srgbClr val="FFFF00"/>
                </a:solidFill>
              </a:rPr>
            </a:br>
            <a:r>
              <a:rPr lang="ru-RU" sz="1400" dirty="0">
                <a:solidFill>
                  <a:srgbClr val="FFFF00"/>
                </a:solidFill>
              </a:rPr>
              <a:t/>
            </a:r>
            <a:br>
              <a:rPr lang="ru-RU" sz="1400" dirty="0">
                <a:solidFill>
                  <a:srgbClr val="FFFF00"/>
                </a:solidFill>
              </a:rPr>
            </a:br>
            <a:r>
              <a:rPr lang="ru-RU" sz="1400" dirty="0" smtClean="0">
                <a:solidFill>
                  <a:srgbClr val="FFFF00"/>
                </a:solidFill>
              </a:rPr>
              <a:t>Трихомы на поверхности плодов и листьев цитрусовых выделяют эфирное масло. Людям нравится его аромат, а вот насекомых-вредителей пахучие вещества цитрусовых отпугивают так же, как нас едкий секрет крапивы.</a:t>
            </a:r>
            <a:br>
              <a:rPr lang="ru-RU" sz="1400" dirty="0" smtClean="0">
                <a:solidFill>
                  <a:srgbClr val="FFFF00"/>
                </a:solidFill>
              </a:rPr>
            </a:br>
            <a:r>
              <a:rPr lang="ru-RU" sz="1400" dirty="0" smtClean="0">
                <a:solidFill>
                  <a:srgbClr val="FFFF00"/>
                </a:solidFill>
              </a:rPr>
              <a:t> </a:t>
            </a:r>
            <a:endParaRPr lang="ru-RU" sz="1400" dirty="0">
              <a:solidFill>
                <a:srgbClr val="FFFF00"/>
              </a:solidFill>
            </a:endParaRPr>
          </a:p>
        </p:txBody>
      </p:sp>
      <p:sp>
        <p:nvSpPr>
          <p:cNvPr id="3" name="Подзаголовок 2"/>
          <p:cNvSpPr>
            <a:spLocks noGrp="1"/>
          </p:cNvSpPr>
          <p:nvPr>
            <p:ph type="subTitle" idx="1"/>
          </p:nvPr>
        </p:nvSpPr>
        <p:spPr/>
        <p:txBody>
          <a:bodyPr/>
          <a:lstStyle/>
          <a:p>
            <a:endParaRPr lang="ru-RU" dirty="0"/>
          </a:p>
        </p:txBody>
      </p:sp>
      <p:pic>
        <p:nvPicPr>
          <p:cNvPr id="4" name="Рисунок 3"/>
          <p:cNvPicPr/>
          <p:nvPr/>
        </p:nvPicPr>
        <p:blipFill rotWithShape="1">
          <a:blip r:embed="rId2"/>
          <a:srcRect l="11631" t="6082" r="50657" b="26040"/>
          <a:stretch/>
        </p:blipFill>
        <p:spPr bwMode="auto">
          <a:xfrm>
            <a:off x="3778803" y="332656"/>
            <a:ext cx="4941168" cy="4896544"/>
          </a:xfrm>
          <a:prstGeom prst="rect">
            <a:avLst/>
          </a:prstGeom>
          <a:ln>
            <a:noFill/>
          </a:ln>
          <a:extLst>
            <a:ext uri="{53640926-AAD7-44D8-BBD7-CCE9431645EC}">
              <a14:shadowObscured xmlns:a14="http://schemas.microsoft.com/office/drawing/2010/main"/>
            </a:ext>
          </a:extLst>
        </p:spPr>
      </p:pic>
      <p:pic>
        <p:nvPicPr>
          <p:cNvPr id="6" name="Рисунок 5"/>
          <p:cNvPicPr/>
          <p:nvPr/>
        </p:nvPicPr>
        <p:blipFill rotWithShape="1">
          <a:blip r:embed="rId2"/>
          <a:srcRect l="12789" t="68616" r="79704" b="18053"/>
          <a:stretch/>
        </p:blipFill>
        <p:spPr bwMode="auto">
          <a:xfrm>
            <a:off x="3851920" y="4797152"/>
            <a:ext cx="1145540" cy="1099820"/>
          </a:xfrm>
          <a:prstGeom prst="rect">
            <a:avLst/>
          </a:prstGeom>
          <a:ln>
            <a:noFill/>
          </a:ln>
          <a:extLst>
            <a:ext uri="{53640926-AAD7-44D8-BBD7-CCE9431645EC}">
              <a14:shadowObscured xmlns:a14="http://schemas.microsoft.com/office/drawing/2010/main"/>
            </a:ext>
          </a:extLst>
        </p:spPr>
      </p:pic>
      <p:sp>
        <p:nvSpPr>
          <p:cNvPr id="7" name="Текст 2"/>
          <p:cNvSpPr txBox="1">
            <a:spLocks/>
          </p:cNvSpPr>
          <p:nvPr/>
        </p:nvSpPr>
        <p:spPr bwMode="auto">
          <a:xfrm>
            <a:off x="5070577" y="5347129"/>
            <a:ext cx="3868737"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200" dirty="0" smtClean="0"/>
              <a:t>Вокруг света. № 1 2019 г.</a:t>
            </a:r>
            <a:endParaRPr lang="ru-RU" sz="1200" dirty="0"/>
          </a:p>
        </p:txBody>
      </p:sp>
    </p:spTree>
    <p:extLst>
      <p:ext uri="{BB962C8B-B14F-4D97-AF65-F5344CB8AC3E}">
        <p14:creationId xmlns:p14="http://schemas.microsoft.com/office/powerpoint/2010/main" val="287534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plain rectangle">
  <a:themeElements>
    <a:clrScheme name="plain rectangle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fontScheme name="plain rectangl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lain rectangle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plain rectangle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plain rectangle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plain rectangle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plain rectangle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plain rectangle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plain rectangle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plain rectangle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plain rectangle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plain rectangle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plain rectangle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plain rectangle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plain rectangle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plain rectangle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plain rectangle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plain rectangle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colormaster">
  <a:themeElements>
    <a:clrScheme name="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fontScheme name="1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colormaster">
  <a:themeElements>
    <a:clrScheme name="2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fontScheme name="2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colormaster">
  <a:themeElements>
    <a:clrScheme name="3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fontScheme name="3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colormaster">
  <a:themeElements>
    <a:clrScheme name="4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fontScheme name="4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4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4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4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4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4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4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4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4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4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4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4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4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4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4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4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colormaster">
  <a:themeElements>
    <a:clrScheme name="5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fontScheme name="5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5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5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5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5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5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5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5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5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5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5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5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5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5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5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5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5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colormaster">
  <a:themeElements>
    <a:clrScheme name="6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fontScheme name="6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6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6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6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6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6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6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6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6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6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6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6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6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6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6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6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6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colormaster">
  <a:themeElements>
    <a:clrScheme name="7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fontScheme name="7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7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7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7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7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7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7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7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7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7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7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7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7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7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7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7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8_colormaster">
  <a:themeElements>
    <a:clrScheme name="8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fontScheme name="8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8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8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8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8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8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8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8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8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8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8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8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8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8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8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8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8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027</Template>
  <TotalTime>316</TotalTime>
  <Words>857</Words>
  <Application>Microsoft Office PowerPoint</Application>
  <PresentationFormat>Экран (4:3)</PresentationFormat>
  <Paragraphs>37</Paragraphs>
  <Slides>16</Slides>
  <Notes>0</Notes>
  <HiddenSlides>0</HiddenSlides>
  <MMClips>0</MMClips>
  <ScaleCrop>false</ScaleCrop>
  <HeadingPairs>
    <vt:vector size="4" baseType="variant">
      <vt:variant>
        <vt:lpstr>Тема</vt:lpstr>
      </vt:variant>
      <vt:variant>
        <vt:i4>9</vt:i4>
      </vt:variant>
      <vt:variant>
        <vt:lpstr>Заголовки слайдов</vt:lpstr>
      </vt:variant>
      <vt:variant>
        <vt:i4>16</vt:i4>
      </vt:variant>
    </vt:vector>
  </HeadingPairs>
  <TitlesOfParts>
    <vt:vector size="25" baseType="lpstr">
      <vt:lpstr>plain rectangle</vt:lpstr>
      <vt:lpstr>1_colormaster</vt:lpstr>
      <vt:lpstr>2_colormaster</vt:lpstr>
      <vt:lpstr>3_colormaster</vt:lpstr>
      <vt:lpstr>4_colormaster</vt:lpstr>
      <vt:lpstr>5_colormaster</vt:lpstr>
      <vt:lpstr>6_colormaster</vt:lpstr>
      <vt:lpstr>7_colormaster</vt:lpstr>
      <vt:lpstr>8_colormaster</vt:lpstr>
      <vt:lpstr>Презентация PowerPoint</vt:lpstr>
      <vt:lpstr>Под микроскопом семена мака выглядят словно горошины перца. Они настолько крошечны, что маковую росинку поминают, говоря о чём-то исчезающе малом. Понадобится около 3300 таких зёрнышек, чтобы набрать всего один грамм. Между тем   каждый год в мире их выращивается не менее 90 тысяч тонн. Морфина семена мака не содержат, хотя в процессе производства могут загрязняться незначительными количествами этого вещества. При этом зёрнышки богаты витамином В1 и ненасыщенными жирами. Получаемое из маковых семян масло имеет давнюю историю применения в кулинарии: его использовали еще шумеры и минойцы бронзового век                                           </vt:lpstr>
      <vt:lpstr>Мобильный телефон – это целый карманный зоопарк. Мы постоянно крутим смартфоны в руках, то и дело подносим ко рту, нагревая и увлажняя поверхность, смазывая её выделениями потовых и сальных желез. Всё это создает отличные условия для развития микроорганизмов.   В смывах мобильников обнаруживается больше видов бактерий, чем даже на сиденье домашнего унитаза. Точный состав микрофлоры у каждого смартфона свой, и теоретически он позволяет идентифицировать личность владельца не хуже, чем узор отпечатков пальцев. </vt:lpstr>
      <vt:lpstr>Мягкотелость моллюсков не должна обманывать: эти податливее существа производят самые твёрдые материалы в живой природе. На фотографии под 330-кратным увеличением «зубы» обыкновенного придорожного слизня выглядят словно ряды вышедших на парад копейщиков. Чрезвычайно прочные хитиновые крючки покрывают язык моллюска, образуя особый орган – радулу, тёрку, с помощью которой он соскребает и измельчает пищу. А брюхоногие моллюски с успехом используют радулу в качестве сверла, пробиваясь сквозь прочные панцири своих жертв, которые вряд ли ожидают такого напора от мягкотелого хищника. </vt:lpstr>
      <vt:lpstr>Природа может быть не только реалистом, но и абстрактным импрессионистом. Именно такие картины напоминают кристаллы кофеина, снятые с помощью поляризационного микроскопа. Кажется, что яркими, сверкающими красками «художник» постарался передать главное физиологическое действие кофеина, способного стимулировать работу центральной нервной системы.   На самом деле оттенки на «картинке» возникают благодаря оптической анизотропии, свойственной большинству кристаллов. Они по-разному взаимодействуют с излучением в зависимости от его поляризации и направления, и смесь кристаллов окрашивается в мириады интенсивных цветов.</vt:lpstr>
      <vt:lpstr>На каждый крупный алмаз, добытый на месторождении, приходится множество мелких со стороной до миллиметра. Микроалмазы недороги и представляют большой интерес для промышленности и техники. Например, благодаря высокой теплопроводности  их применяют для отвода энергии от перегревающихся узлов и деталей.   Этот микроалмаз, найденный на одном из месторождений Сибири, подвергся эрозии, которая вызвала растрескивание и нарушила кристаллическую стройность его граней. Так могли бы выглядеть города будущего или горные вершины далёкой планеты.</vt:lpstr>
      <vt:lpstr>Это не ковёр модной расцветки, а долька чеснока под большим увеличением. Разноцветные прямоугольники – кристаллы кальция, то есть соли кальция и щавелевой кислоты. Скорее всего, выращивая кристаллы, растение избавляется от лишнего кальция.   А вот для людей это соединение очень вредно – все соли щавелевой кислоты очень ядовиты. Но в  чесноке оксалата немного, и его могут есть без опаски даже страдающие мочекаменной болезнью, хотя камни – это чистый оксалат кальция. Еще кристаллы оксалата нарастают в пивных кегах. А поедающие их бактерии портят вкус напитка.</vt:lpstr>
      <vt:lpstr>При 150-кратном увеличении чайный пакетик выглядит как груда тряпок – это мягкие древесные волокна. Что склеивает их в в единую ткань? Раньше использовали ПВХ или полипропилен – пластик, который, попав в грунт, не разлагается веками и становится тяжким бременем для природы. Например, британцы каждый год выбрасывают около 60 миллиардов чайных пакетиков, содержащих 150 тонн пластика.   С 2018 года производители начали применять вместо искусственных полимеров натуральное и биоразлагаемое вещество – кукурузный крахмал. </vt:lpstr>
      <vt:lpstr>Это не кратеры, а кожура лимона, снятая сканирующим электронным микроскопом. Видны специализированные выросты, трихомы, окружённые покровными клетками. Они образуют железы многих растений. И с их действием знаком каждый, кому доводилось задеть рукой волоски крапивы.    Трихомы на поверхности плодов и листьев цитрусовых выделяют эфирное масло. Людям нравится его аромат, а вот насекомых-вредителей пахучие вещества цитрусовых отпугивают так же, как нас едкий секрет крапивы.  </vt:lpstr>
      <vt:lpstr>Песок на морском берегу выглядит однородным, но если взглянуть на песчинки в микроскоп, окажется, что это множество фрагментов самых невообразимых форм и цветов.   На фото, увеличенном в 100 раз, запечатлен коралловый песок с одного из тропических пляжей. Несмотря на название, фрагментов кораллов в нём почти нет – даже похожие на их осколки «веточки» вполне могут быть останками кораллиновых водорослей. А другие кусочки и вовсе попали на пляж от покрытых раковинами одноклеточных фораминифер. Морских ежей и мелких ракообразных. </vt:lpstr>
      <vt:lpstr>Крупная, тяжёлая пыльца растений, опыляемых насекомыми, редко вызывает проблемы со здоровьем. Зато многочисленные мелкие пыльцевые зёрна растений, опыляемых ветром, способны глубоко проникать в дыхательные пути, вызывая раздражение и аллергические реакции. Шипастые пылинки амброзии, цветущей во второй половине лета, грозят аллергикам особенно суровыми испытаниями.   Этот сорняк произрастает на юге России и Украины, в Крыму, а в последние годы продвигается на север. Впрочем, пыльца амброзии настолько мала, что ветер переносит её на сотни километров, вызывая сезонную аллергию у людей, живущих далеко от источника угрозы.</vt:lpstr>
      <vt:lpstr>Трёхмерное кружево – это не арт-объект в галерее современного искусства и не декорация фильма о других планетах. Из переплетения ажурных «мостиков» состоят кости птиц, и такое строение костей позволяет пернатым делать главное дело жизни – летать.   По сравнению с млекопитающими того же размера, птицы с их «воздушными»  костями очень мало весят и благодаря этому легко отрываются от земли. Кроме того, костяные «мостики» заметно плотнее, чем костное  вещество зверей, а сложная структура позволяет оптимально перераспределять давление. Из-за этого крылья птиц не ломаются, хотя при взлёте и посадке испытывают огромные нагрузки.</vt:lpstr>
      <vt:lpstr>Практически у всех млекопитающих есть вибриссы, в просторечии называемые усами. Это чувствительные волосы, реагирующие на прикосновение. Человек вибрисс лишён, но нечто похожее есть и у нас.   Ресницы! Прикосновение к ним постороннего предмета заставляет веки рефлекторно сомкнуться и защитить глаза. А в остальном это просто волосы, состоящие на 97 % из белка кератина и на 3 % из воды.   На снимке, сделанном под микроскопом – обломанная ресница. Середина волоса заполнена кортексом (корой). Окружает кортекс кутикула – оболочка их кератиновых чешуек.</vt:lpstr>
      <vt:lpstr>Похожая на стеклянную гантельку снежинка – итог краткой, но уникальной «личной истории». Снежинки конденсируются в облаках и сохраняют шестилучевую симметрию, которую задает кристаллическая структура льда. Однако в разных условиях они растут то по центральной оси, то вдоль боковых лучей.   Носимая ветром частица оказывается в областях с разной температурой и влажностью и вырастает, сохраняя в своей форме историю этих скитаний. Поэтому – хотя за день на Землю выпадают миллионы миллиардов снежинок – среди них не было и не будет двух одинаковых.</vt:lpstr>
      <vt:lpstr>При стократном увеличении детали рисунка на медной монетке в 10 иен похожи на плоские стволовые горы. И хотя поговорка утверждает, что деньги не пахнут, всем знаком характерный запах монет.   Учёные считают это заблуждением: аромат создаётся не монетой, а нашей собственной кожей. Как только мы берём её рукой, небольшое количество ионов металлов вступает во взаимодействие с соединениями, содержащимися в поте.   В результате образуется смесь летучих веществ, комбинацию которых мы воспринимаем как запах металлических денег.</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Под микроскопом семена мака выглядят словно горошины перца. Они настолько крошечны, что маковую росинку поминают, говоря о чём-то исчезающе малом. Понадобится около 3300 таких зёрнышек, чтобы набрать всего один грамм. Между тем   каждый год в мире их выращивается не менее 90 тысяч тонн. Морфина семена мака не содержат, хотя в процессе производства могут загрязняться незначительными количествами этого вещества. При этом зёрнышки богаты витамином В1 и ненасыщенными жирами. Получаемое из маковых семян масло имеет давнюю историю применения в кулинарии: его использовали еще шумеры и минойцы бронзового века.</dc:title>
  <dc:creator>abon</dc:creator>
  <cp:lastModifiedBy>Штепенко</cp:lastModifiedBy>
  <cp:revision>36</cp:revision>
  <dcterms:created xsi:type="dcterms:W3CDTF">2020-05-05T19:08:32Z</dcterms:created>
  <dcterms:modified xsi:type="dcterms:W3CDTF">2020-05-12T06:10:41Z</dcterms:modified>
</cp:coreProperties>
</file>